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6FD-60B3-42D2-8B75-C6C3FF53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C23D-C78C-4F94-B3A1-F9874AA8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81E8-F01C-4F6D-8BB1-4C022C79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5780-7BEB-44B8-BC33-F717625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EF1E-831B-4B04-A6FB-ED7D44B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E6C-5C28-4EF7-941B-649C83DC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C32A-7BE2-45C3-A2B9-ED09696D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8960-4F3F-4603-A47B-013EF1F0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1AA9-F894-459B-850A-421ADE30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91F8-3D3A-4E26-A6D8-F3A23A7E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5483E-63DF-4A92-A47E-57D7FB64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6CE5D-DFB2-4E4C-B5A4-8A81629A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4C95-B7DC-47B3-B5A2-4A61B8E2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2CE6-F341-4871-919D-F8441F3A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0A9B-AEF9-4C61-B4A5-AD205B4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DC7C-6726-41F8-AB12-A73004C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A572-7CB1-4EAE-B2D6-D24C27F2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0740-21BF-473E-9A44-1ABA43E5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FA5D-BD17-49A1-B97A-F0FA1332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959E-04DF-45F3-8DB8-3617BC6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24F6-8C6B-4AF1-BF18-4041418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EC95-798C-4DBB-A2E9-70444A2D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13B8-107D-40A7-84A7-E8BBCE1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7F2B-7C2A-40E7-BE4F-5F68E9E2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1A25-23D7-4575-97B5-6D27ABB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348-F0BF-4663-AB55-D82385F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EBB6-37E7-4176-AFE7-EBA5A7D14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0825A-BB85-4CC5-9531-266DCAC8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44C1-D8DC-48AA-AC97-31FF8E2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34A6-A932-4E80-9A12-DDC9BD05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5074-FEFC-428E-964A-E004B7A5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886A-6097-4658-BB81-72CE861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0CB7-78C6-4E75-8BA0-D31BC85B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8262-BE95-4268-8D8A-E0AF77B2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0A097-6FC9-41A5-A004-3CDECFE9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87072-60F3-4A2C-852D-B14386DC8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E84F0-8892-44CD-9B83-C9A9B56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E778-2D61-4570-9140-94BE9614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42416-13F3-47A9-BEDE-7287775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1B11-E40B-493F-8364-7CFC2BD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EAA61-87EB-446B-9164-854584B6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F3EC9-C7AA-46E7-A1D5-3431FADF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6C424-9461-4DC1-8FBA-3E01B4DF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6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B5072-34DB-450C-B935-ADABBFE7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02602-853E-4F60-92EB-368531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0443-FF4F-400F-B3AD-4760885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4C95-076B-4D9E-B2A2-8628B0E4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8FF9-56FF-4F29-AFF9-124FCFE4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7F06-DB7E-4110-ADBA-35E5FF15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5350-5FB2-4170-91D3-0D6CFF0E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EA66-0C75-444A-BE95-FD041D2C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5AA6-F02E-4299-8AA7-89BCC580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4841-4CC3-47BD-BC69-4B82D89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E7E11-6556-4F0C-8C2E-4336148FC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CBEC-4034-4519-8CC8-F0E7F1E2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6708-BEAC-4229-9405-F6AD7427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CC88-E7BD-4F9B-8C1C-68463386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E906-538C-41C3-89BD-BDEF60B9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FA855-5B3A-4262-8380-FA3E9225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637B-7CA5-478B-9E2C-DE3B1EF3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790E-14D2-47FE-9543-A4F595DE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481C-4CC8-4CD9-8591-46A351C938DF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FDAC-8D14-4335-AE1A-88830DC2D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CA1F-1426-46BC-BF67-6BEFDC8A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A33815-E175-4746-A3FD-AB118BCBDE2E}"/>
              </a:ext>
            </a:extLst>
          </p:cNvPr>
          <p:cNvSpPr/>
          <p:nvPr/>
        </p:nvSpPr>
        <p:spPr>
          <a:xfrm>
            <a:off x="3263061" y="4785560"/>
            <a:ext cx="2093493" cy="7089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8A186-AF6A-4037-AA96-86E247C08C15}"/>
              </a:ext>
            </a:extLst>
          </p:cNvPr>
          <p:cNvSpPr/>
          <p:nvPr/>
        </p:nvSpPr>
        <p:spPr>
          <a:xfrm>
            <a:off x="5645315" y="4785561"/>
            <a:ext cx="2093493" cy="752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ezPlayer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3C827-0CBB-48B5-89E2-B3A7D31B80F7}"/>
              </a:ext>
            </a:extLst>
          </p:cNvPr>
          <p:cNvSpPr/>
          <p:nvPr/>
        </p:nvSpPr>
        <p:spPr>
          <a:xfrm>
            <a:off x="8027569" y="4785561"/>
            <a:ext cx="2093494" cy="7089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 ezGameApplication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7B281-0FC2-42A1-8EB2-E229377B68FC}"/>
              </a:ext>
            </a:extLst>
          </p:cNvPr>
          <p:cNvSpPr/>
          <p:nvPr/>
        </p:nvSpPr>
        <p:spPr>
          <a:xfrm>
            <a:off x="5637111" y="3523993"/>
            <a:ext cx="2093493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Game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B8BA1F-D9C3-4A7C-B2BB-6C70C2312313}"/>
              </a:ext>
            </a:extLst>
          </p:cNvPr>
          <p:cNvSpPr/>
          <p:nvPr/>
        </p:nvSpPr>
        <p:spPr>
          <a:xfrm>
            <a:off x="5645315" y="2262426"/>
            <a:ext cx="2093493" cy="7521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DA617-9945-42CB-9996-F136F38FC4A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6683858" y="4276161"/>
            <a:ext cx="8204" cy="50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BD7A7F-0534-4BAA-A4C6-D70A10408332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6683858" y="3014594"/>
            <a:ext cx="8204" cy="5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D07234-A093-4BB5-9324-F7550FAF112C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H="1" flipV="1">
            <a:off x="7730604" y="3900077"/>
            <a:ext cx="1343712" cy="8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6C53EC-2900-4AFD-A388-B84AB43432A1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flipV="1">
            <a:off x="4309808" y="3900077"/>
            <a:ext cx="1327303" cy="8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1F1DC1E-EF27-414D-8894-FE234695597F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3904036" y="3044282"/>
            <a:ext cx="2147050" cy="1335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3CFD13-3DB8-4E9E-A4C2-1EC77FE36E24}"/>
              </a:ext>
            </a:extLst>
          </p:cNvPr>
          <p:cNvSpPr txBox="1"/>
          <p:nvPr/>
        </p:nvSpPr>
        <p:spPr>
          <a:xfrm rot="19586150">
            <a:off x="4497593" y="2552457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Simulate Mode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1BE29B-A610-48BD-986C-02A71BEBB952}"/>
              </a:ext>
            </a:extLst>
          </p:cNvPr>
          <p:cNvSpPr txBox="1"/>
          <p:nvPr/>
        </p:nvSpPr>
        <p:spPr>
          <a:xfrm rot="19557732">
            <a:off x="4214117" y="4016276"/>
            <a:ext cx="151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Play-the-Game Mode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A4A8B7C-6124-4504-8AF1-05C9DD0F7468}"/>
              </a:ext>
            </a:extLst>
          </p:cNvPr>
          <p:cNvSpPr/>
          <p:nvPr/>
        </p:nvSpPr>
        <p:spPr>
          <a:xfrm>
            <a:off x="5982435" y="1000858"/>
            <a:ext cx="1419251" cy="75216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C++</a:t>
            </a:r>
          </a:p>
          <a:p>
            <a:pPr algn="ctr"/>
            <a:r>
              <a:rPr lang="de-DE" sz="1400" dirty="0"/>
              <a:t>Component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07DB31-4A1E-4ECA-823E-1EF00E0411D2}"/>
              </a:ext>
            </a:extLst>
          </p:cNvPr>
          <p:cNvSpPr/>
          <p:nvPr/>
        </p:nvSpPr>
        <p:spPr>
          <a:xfrm>
            <a:off x="4226063" y="1000858"/>
            <a:ext cx="1419251" cy="75216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TypeScript</a:t>
            </a:r>
          </a:p>
          <a:p>
            <a:pPr algn="ctr"/>
            <a:r>
              <a:rPr lang="de-DE" sz="1400" dirty="0"/>
              <a:t>Component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A40920-0794-4412-8802-F98FB65886F3}"/>
              </a:ext>
            </a:extLst>
          </p:cNvPr>
          <p:cNvSpPr/>
          <p:nvPr/>
        </p:nvSpPr>
        <p:spPr>
          <a:xfrm>
            <a:off x="7738808" y="1000858"/>
            <a:ext cx="1419251" cy="75216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VisualScript</a:t>
            </a:r>
          </a:p>
          <a:p>
            <a:pPr algn="ctr"/>
            <a:r>
              <a:rPr lang="de-DE" sz="1400" dirty="0"/>
              <a:t>Component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76E2ED-2876-4A3F-B1B5-7EA2EAE71AA3}"/>
              </a:ext>
            </a:extLst>
          </p:cNvPr>
          <p:cNvCxnSpPr>
            <a:stCxn id="12" idx="0"/>
            <a:endCxn id="68" idx="2"/>
          </p:cNvCxnSpPr>
          <p:nvPr/>
        </p:nvCxnSpPr>
        <p:spPr>
          <a:xfrm flipH="1" flipV="1">
            <a:off x="6692061" y="1753026"/>
            <a:ext cx="1" cy="50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9B260C-774E-4492-AFE4-A332753C4DF2}"/>
              </a:ext>
            </a:extLst>
          </p:cNvPr>
          <p:cNvCxnSpPr>
            <a:stCxn id="12" idx="0"/>
            <a:endCxn id="70" idx="2"/>
          </p:cNvCxnSpPr>
          <p:nvPr/>
        </p:nvCxnSpPr>
        <p:spPr>
          <a:xfrm flipH="1" flipV="1">
            <a:off x="4935689" y="1753026"/>
            <a:ext cx="1756373" cy="50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9E0D2-8A36-4687-B333-AF412B645E15}"/>
              </a:ext>
            </a:extLst>
          </p:cNvPr>
          <p:cNvCxnSpPr>
            <a:stCxn id="12" idx="0"/>
            <a:endCxn id="72" idx="2"/>
          </p:cNvCxnSpPr>
          <p:nvPr/>
        </p:nvCxnSpPr>
        <p:spPr>
          <a:xfrm flipV="1">
            <a:off x="6692062" y="1753026"/>
            <a:ext cx="1756372" cy="50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Krassnigg</dc:creator>
  <cp:lastModifiedBy>Jan Krassnigg</cp:lastModifiedBy>
  <cp:revision>1</cp:revision>
  <dcterms:created xsi:type="dcterms:W3CDTF">2020-05-29T13:03:01Z</dcterms:created>
  <dcterms:modified xsi:type="dcterms:W3CDTF">2020-05-29T13:21:41Z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2020-05-29T13:20:48Z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7923744e-5d70-48f1-bb96-e29eea267a3a</vt:lpwstr>
  </property>
  <property fmtid="{D5CDD505-2E9C-101B-9397-08002B2CF9AE}" pid="8" name="MSIP_Label_f42aa342-8706-4288-bd11-ebb85995028c_ContentBits">
    <vt:lpwstr>0</vt:lpwstr>
  </property>
</Properties>
</file>