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customXml" Target="../customXml/item2.xml"/><Relationship Id="rId20"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1/17/2025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1/17/2025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1/17/2025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1/17/2025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r>
              <a:t>Secure Data Hiding in Image Using Steganography</a:t>
            </a:r>
          </a:p>
          <a:p>
            <a:r>
              <a:t>CAPSTONE PROJECT</a:t>
            </a:r>
          </a:p>
          <a:p>
            <a:r>
              <a:t>Presented By: Your Name</a:t>
            </a:r>
          </a:p>
          <a:p>
            <a:r>
              <a:t>Your College &amp; Department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r>
              <a:t>Secure Data Hiding in Image Using Steganography</a:t>
            </a:r>
          </a:p>
          <a:p>
            <a:r>
              <a:t>CAPSTONE PROJECT</a:t>
            </a:r>
          </a:p>
          <a:p>
            <a:r>
              <a:t>Presented By: Your Name</a:t>
            </a:r>
          </a:p>
          <a:p>
            <a:r>
              <a:t>Your College &amp; Department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t>Secure Data Hiding in Image Using Steganography</a:t>
            </a:r>
          </a:p>
          <a:p>
            <a:r>
              <a:t>CAPSTONE PROJECT</a:t>
            </a:r>
          </a:p>
          <a:p>
            <a:r>
              <a:t>Presented By: Your Name</a:t>
            </a:r>
          </a:p>
          <a:p>
            <a:r>
              <a:t>Your College &amp;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t>In today's digital world, secure data transmission is a major concern. Traditional encryption methods can attract attention, making them susceptible to attacks. This project uses image steganography to securely embed encrypted messages within images, ensuring confidentiality and stealth in communication.</a:t>
            </a: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r>
              <a:t>In today's digital world, secure data transmission is a major concern. Traditional encryption methods can attract attention, making them susceptible to attacks. This project uses image steganography to securely embed encrypted messages within images, ensuring confidentiality and stealth in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t>Python, OpenCV, Cryptography (Fernet), NumPy</a:t>
            </a: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t>Python, OpenCV, Cryptography (Fernet), NumPy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t>1. Uses LSB Steganography to hide data inside images.</a:t>
            </a:r>
          </a:p>
          <a:p>
            <a:r>
              <a:t>2. AES encryption (Fernet) ensures message security.</a:t>
            </a:r>
          </a:p>
          <a:p>
            <a:r>
              <a:t>3. Simple and effective way to secure communication.</a:t>
            </a: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t>1. Uses LSB Steganography to hide data inside images.</a:t>
            </a:r>
          </a:p>
          <a:p>
            <a:r>
              <a:t>2. AES encryption (Fernet) ensures message security.</a:t>
            </a:r>
          </a:p>
          <a:p>
            <a:r>
              <a:t>3. Simple and effective way to secure communication.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t>Cybersecurity professionals, Researchers, Journalists, Individuals needing secure communication</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t>Cybersecurity professionals, Researchers, Journalists, Individuals needing secure communication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t>Encrypted images successfully store hidden messages. Correct password retrieval ensures message integrity.</a:t>
            </a:r>
          </a:p>
        </p:txBody>
      </p:sp>
      <p:sp>
        <p:nvSpPr>
          <p:cNvPr id="3" name="Content Placeholder 2">
            <a:extLst>
              <a:ext uri="{FF2B5EF4-FFF2-40B4-BE49-F238E27FC236}">
                <a16:creationId xmlns:a16="http://schemas.microsoft.com/office/drawing/2014/main" xmlns="" id="{805D7125-AC62-752D-6E68-9EB88BCC631C}"/>
              </a:ext>
            </a:extLst>
          </p:cNvPr>
          <p:cNvSpPr>
            <a:spLocks noGrp="1"/>
          </p:cNvSpPr>
          <p:nvPr>
            <p:ph idx="1"/>
          </p:nvPr>
        </p:nvSpPr>
        <p:spPr/>
        <p:txBody>
          <a:bodyPr/>
          <a:lstStyle/>
          <a:p>
            <a:r>
              <a:t>Encrypted images successfully store hidden messages. Correct password retrieval ensures message integrity.</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t>Add your GitHub repository link here.</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t>Add your GitHub repository link here.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t>1. Implement multi-layer encryption for added security.</a:t>
            </a:r>
          </a:p>
          <a:p>
            <a:r>
              <a:t>2. Develop a GUI for ease of use.</a:t>
            </a:r>
          </a:p>
          <a:p>
            <a:r>
              <a:t>3. AI-based analysis to detect and prevent steganographic attacks.</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t>1. Implement multi-layer encryption for added security.</a:t>
            </a:r>
          </a:p>
          <a:p>
            <a:r>
              <a:t>2. Develop a GUI for ease of use.</a:t>
            </a:r>
          </a:p>
          <a:p>
            <a:r>
              <a:t>3. AI-based analysis to detect and prevent steganographic attacks.</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2025-01-17T11:44:14Z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