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141411456" r:id="rId2"/>
    <p:sldId id="2141411458" r:id="rId3"/>
    <p:sldId id="21414114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  <a:srgbClr val="0078D3"/>
    <a:srgbClr val="F14E32"/>
    <a:srgbClr val="3E2C00"/>
    <a:srgbClr val="F1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301" autoAdjust="0"/>
  </p:normalViewPr>
  <p:slideViewPr>
    <p:cSldViewPr snapToGrid="0">
      <p:cViewPr varScale="1">
        <p:scale>
          <a:sx n="108" d="100"/>
          <a:sy n="108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3A38-4D4E-460E-A605-BC2E421C1155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20E31-8990-46D7-BAE3-F5C343D7D0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0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46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04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36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75024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53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519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78223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  <a:prstGeom prst="rect">
            <a:avLst/>
          </a:prstGeom>
        </p:spPr>
        <p:txBody>
          <a:bodyPr lIns="0" tIns="0" rIns="0" bIns="0"/>
          <a:lstStyle>
            <a:lvl1pPr>
              <a:defRPr sz="1765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547437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280" y="1168942"/>
            <a:ext cx="3290380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rgbClr val="000000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697514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1"/>
            <a:ext cx="11306469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015704"/>
            <a:ext cx="11306469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4503832"/>
            <a:ext cx="11306469" cy="150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4299924"/>
            <a:ext cx="11306469" cy="243143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69" y="3258992"/>
            <a:ext cx="11306469" cy="216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15333608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6"/>
            <a:ext cx="9384447" cy="3365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593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6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44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56766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31649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2609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57" y="1599722"/>
            <a:ext cx="3609417" cy="310804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65332" y="1599719"/>
            <a:ext cx="3609043" cy="30993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9002" y="1599718"/>
            <a:ext cx="3612531" cy="309939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03151" y="1599720"/>
            <a:ext cx="3618381" cy="30993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4083" y="1599720"/>
            <a:ext cx="3609417" cy="310372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44082" y="1599719"/>
            <a:ext cx="3609043" cy="3099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95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0607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44083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0588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7832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0066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984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39413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44584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2637" y="2301518"/>
            <a:ext cx="647418" cy="6475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7498" y="2301518"/>
            <a:ext cx="647418" cy="6475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028" y="2301518"/>
            <a:ext cx="647418" cy="6475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756" y="2301518"/>
            <a:ext cx="647418" cy="64751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2988" y="2301518"/>
            <a:ext cx="647418" cy="6475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11" y="2301518"/>
            <a:ext cx="647418" cy="64751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77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73538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1948470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758373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986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69407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9842" y="0"/>
            <a:ext cx="5973053" cy="68579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841" y="0"/>
            <a:ext cx="597379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2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5995" y="2576675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5993" y="3428999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5994" y="3639464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64594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647" y="2152781"/>
            <a:ext cx="3648727" cy="2589915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52781"/>
            <a:ext cx="3647951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295368" y="2152781"/>
            <a:ext cx="3623052" cy="258991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0039" y="2152781"/>
            <a:ext cx="3618381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0360" y="2239883"/>
            <a:ext cx="3623053" cy="250281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50308" y="2152781"/>
            <a:ext cx="3612156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69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02175" y="5158174"/>
            <a:ext cx="3616245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50308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18264616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8812" y="1519688"/>
            <a:ext cx="5833188" cy="43433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00471998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1535104"/>
            <a:ext cx="5834041" cy="431505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70" y="2452758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385530" y="2452758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22480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1599603"/>
            <a:ext cx="7678751" cy="43279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436077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522179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2399034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726990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06096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7617" y="0"/>
            <a:ext cx="597379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32904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67" y="206105"/>
            <a:ext cx="5583404" cy="6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6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182" y="321589"/>
            <a:ext cx="5413537" cy="6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000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55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93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111901" y="0"/>
            <a:ext cx="608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33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55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60"/>
            <a:ext cx="11231768" cy="20218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jpe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24941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75217" y="1033848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31420" y="1033266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98" y="1454589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52971" y="1481238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4689327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4673941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23403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4681690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24178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6672" y="4346236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358994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29" y="4354138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>
            <a:off x="5816978" y="1773889"/>
            <a:ext cx="7762" cy="89322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425783" y="1836019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87021" y="1836019"/>
            <a:ext cx="898962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E1258B-66C7-486A-99F6-8DE53F759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4470" y="5588823"/>
            <a:ext cx="599067" cy="599067"/>
          </a:xfrm>
          <a:prstGeom prst="rect">
            <a:avLst/>
          </a:prstGeom>
        </p:spPr>
      </p:pic>
      <p:sp>
        <p:nvSpPr>
          <p:cNvPr id="11" name="Google Shape;87;p16">
            <a:extLst>
              <a:ext uri="{FF2B5EF4-FFF2-40B4-BE49-F238E27FC236}">
                <a16:creationId xmlns:a16="http://schemas.microsoft.com/office/drawing/2014/main" id="{AD18CF54-DC24-4392-9920-6CA596D6A128}"/>
              </a:ext>
            </a:extLst>
          </p:cNvPr>
          <p:cNvSpPr txBox="1"/>
          <p:nvPr/>
        </p:nvSpPr>
        <p:spPr>
          <a:xfrm>
            <a:off x="1854786" y="6283758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B9857-DEAE-F0B4-8783-4A492FBCBE0C}"/>
              </a:ext>
            </a:extLst>
          </p:cNvPr>
          <p:cNvSpPr/>
          <p:nvPr/>
        </p:nvSpPr>
        <p:spPr>
          <a:xfrm>
            <a:off x="1954785" y="2660872"/>
            <a:ext cx="2229365" cy="776431"/>
          </a:xfrm>
          <a:prstGeom prst="rect">
            <a:avLst/>
          </a:prstGeom>
          <a:solidFill>
            <a:srgbClr val="6DB33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Spring Cloud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Config Server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3" name="Picture 45" descr="RÃ©sultats de recherche d'images pour Â«Â github logoÂ Â»">
            <a:extLst>
              <a:ext uri="{FF2B5EF4-FFF2-40B4-BE49-F238E27FC236}">
                <a16:creationId xmlns:a16="http://schemas.microsoft.com/office/drawing/2014/main" id="{1999E6E3-C216-1984-F80C-47B8A2A2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67" y="10373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54" descr="3491B809">
            <a:extLst>
              <a:ext uri="{FF2B5EF4-FFF2-40B4-BE49-F238E27FC236}">
                <a16:creationId xmlns:a16="http://schemas.microsoft.com/office/drawing/2014/main" id="{A693A6EB-775B-7E18-16DA-FBAF830F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08" y="1577323"/>
            <a:ext cx="105230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1220;p51">
            <a:extLst>
              <a:ext uri="{FF2B5EF4-FFF2-40B4-BE49-F238E27FC236}">
                <a16:creationId xmlns:a16="http://schemas.microsoft.com/office/drawing/2014/main" id="{35EA8526-6256-EA6E-BAD8-555E7C92E4F9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3059862" y="1937323"/>
            <a:ext cx="9606" cy="723549"/>
          </a:xfrm>
          <a:prstGeom prst="straightConnector1">
            <a:avLst/>
          </a:prstGeom>
          <a:noFill/>
          <a:ln w="38100" cap="flat" cmpd="sng">
            <a:solidFill>
              <a:srgbClr val="3E2C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5" name="Google Shape;1220;p51">
            <a:extLst>
              <a:ext uri="{FF2B5EF4-FFF2-40B4-BE49-F238E27FC236}">
                <a16:creationId xmlns:a16="http://schemas.microsoft.com/office/drawing/2014/main" id="{130BECC0-3A55-5206-2934-76C149B37972}"/>
              </a:ext>
            </a:extLst>
          </p:cNvPr>
          <p:cNvCxnSpPr>
            <a:cxnSpLocks/>
            <a:stCxn id="33" idx="0"/>
            <a:endCxn id="2" idx="2"/>
          </p:cNvCxnSpPr>
          <p:nvPr/>
        </p:nvCxnSpPr>
        <p:spPr>
          <a:xfrm flipH="1" flipV="1">
            <a:off x="3069468" y="3437303"/>
            <a:ext cx="1391" cy="1244387"/>
          </a:xfrm>
          <a:prstGeom prst="straightConnector1">
            <a:avLst/>
          </a:prstGeom>
          <a:noFill/>
          <a:ln w="38100" cap="flat" cmpd="sng">
            <a:solidFill>
              <a:srgbClr val="F14E3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" name="Google Shape;87;p16">
            <a:extLst>
              <a:ext uri="{FF2B5EF4-FFF2-40B4-BE49-F238E27FC236}">
                <a16:creationId xmlns:a16="http://schemas.microsoft.com/office/drawing/2014/main" id="{3D39D44F-1D50-304E-64B3-203F9BDB2F1C}"/>
              </a:ext>
            </a:extLst>
          </p:cNvPr>
          <p:cNvSpPr txBox="1"/>
          <p:nvPr/>
        </p:nvSpPr>
        <p:spPr>
          <a:xfrm>
            <a:off x="1474692" y="3870208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Fetch configuration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Google Shape;87;p16">
            <a:extLst>
              <a:ext uri="{FF2B5EF4-FFF2-40B4-BE49-F238E27FC236}">
                <a16:creationId xmlns:a16="http://schemas.microsoft.com/office/drawing/2014/main" id="{C8839950-24CF-DEC7-81CB-80A6382DCAAB}"/>
              </a:ext>
            </a:extLst>
          </p:cNvPr>
          <p:cNvSpPr txBox="1"/>
          <p:nvPr/>
        </p:nvSpPr>
        <p:spPr>
          <a:xfrm>
            <a:off x="1450144" y="2103896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Get </a:t>
            </a:r>
            <a:r>
              <a:rPr lang="en-GB" sz="1200" dirty="0" err="1">
                <a:solidFill>
                  <a:srgbClr val="000000"/>
                </a:solidFill>
                <a:latin typeface="Segoe UI"/>
              </a:rPr>
              <a:t>Yaml</a:t>
            </a:r>
            <a:r>
              <a:rPr lang="en-GB" sz="1200" dirty="0">
                <a:solidFill>
                  <a:srgbClr val="000000"/>
                </a:solidFill>
                <a:latin typeface="Segoe UI"/>
              </a:rPr>
              <a:t> versioned configuration files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D5275CC-4470-3B80-D2D5-1BDD2B54B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0035" y="5618356"/>
            <a:ext cx="540000" cy="540000"/>
          </a:xfrm>
          <a:prstGeom prst="rect">
            <a:avLst/>
          </a:prstGeom>
        </p:spPr>
      </p:pic>
      <p:cxnSp>
        <p:nvCxnSpPr>
          <p:cNvPr id="36" name="Google Shape;1220;p51">
            <a:extLst>
              <a:ext uri="{FF2B5EF4-FFF2-40B4-BE49-F238E27FC236}">
                <a16:creationId xmlns:a16="http://schemas.microsoft.com/office/drawing/2014/main" id="{57050B4A-DA69-FD5D-D6C8-4892BB31513D}"/>
              </a:ext>
            </a:extLst>
          </p:cNvPr>
          <p:cNvCxnSpPr>
            <a:cxnSpLocks/>
          </p:cNvCxnSpPr>
          <p:nvPr/>
        </p:nvCxnSpPr>
        <p:spPr>
          <a:xfrm>
            <a:off x="6371491" y="1757323"/>
            <a:ext cx="7762" cy="89322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9" name="Google Shape;87;p16">
            <a:extLst>
              <a:ext uri="{FF2B5EF4-FFF2-40B4-BE49-F238E27FC236}">
                <a16:creationId xmlns:a16="http://schemas.microsoft.com/office/drawing/2014/main" id="{83BB3FBA-19B8-DFF3-83DB-DF99FF163848}"/>
              </a:ext>
            </a:extLst>
          </p:cNvPr>
          <p:cNvSpPr txBox="1"/>
          <p:nvPr/>
        </p:nvSpPr>
        <p:spPr>
          <a:xfrm>
            <a:off x="3005672" y="6283758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Key Vault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8" name="Google Shape;87;p16">
            <a:extLst>
              <a:ext uri="{FF2B5EF4-FFF2-40B4-BE49-F238E27FC236}">
                <a16:creationId xmlns:a16="http://schemas.microsoft.com/office/drawing/2014/main" id="{D68C6620-B75F-8B54-E6EF-B99D62C2465F}"/>
              </a:ext>
            </a:extLst>
          </p:cNvPr>
          <p:cNvSpPr txBox="1"/>
          <p:nvPr/>
        </p:nvSpPr>
        <p:spPr>
          <a:xfrm>
            <a:off x="4931069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9" name="Google Shape;87;p16">
            <a:extLst>
              <a:ext uri="{FF2B5EF4-FFF2-40B4-BE49-F238E27FC236}">
                <a16:creationId xmlns:a16="http://schemas.microsoft.com/office/drawing/2014/main" id="{AADF8C8A-A59E-574C-4798-D3BA1B84511B}"/>
              </a:ext>
            </a:extLst>
          </p:cNvPr>
          <p:cNvSpPr txBox="1"/>
          <p:nvPr/>
        </p:nvSpPr>
        <p:spPr>
          <a:xfrm>
            <a:off x="6081955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Key Vault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0" name="Google Shape;87;p16">
            <a:extLst>
              <a:ext uri="{FF2B5EF4-FFF2-40B4-BE49-F238E27FC236}">
                <a16:creationId xmlns:a16="http://schemas.microsoft.com/office/drawing/2014/main" id="{11F0942B-C369-34CE-0CB8-6E624411E495}"/>
              </a:ext>
            </a:extLst>
          </p:cNvPr>
          <p:cNvSpPr txBox="1"/>
          <p:nvPr/>
        </p:nvSpPr>
        <p:spPr>
          <a:xfrm>
            <a:off x="7955786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Google Shape;87;p16">
            <a:extLst>
              <a:ext uri="{FF2B5EF4-FFF2-40B4-BE49-F238E27FC236}">
                <a16:creationId xmlns:a16="http://schemas.microsoft.com/office/drawing/2014/main" id="{710F6D66-2368-E0E6-0D63-D87569564D33}"/>
              </a:ext>
            </a:extLst>
          </p:cNvPr>
          <p:cNvSpPr txBox="1"/>
          <p:nvPr/>
        </p:nvSpPr>
        <p:spPr>
          <a:xfrm>
            <a:off x="9106672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Key Vault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F9D01FD9-9217-B61D-85AD-565A16C43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5898" y="5588823"/>
            <a:ext cx="599067" cy="59906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2456D0C-7208-3C73-3209-7E45502869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3165" y="5618356"/>
            <a:ext cx="540000" cy="540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3C23C6DA-A1B6-61B8-70AA-98B3498FF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7304" y="5588823"/>
            <a:ext cx="599067" cy="59906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6E0630C6-0135-6E97-E602-BB21E1AC3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42869" y="5618356"/>
            <a:ext cx="540000" cy="540000"/>
          </a:xfrm>
          <a:prstGeom prst="rect">
            <a:avLst/>
          </a:prstGeom>
        </p:spPr>
      </p:pic>
      <p:sp>
        <p:nvSpPr>
          <p:cNvPr id="57" name="Title 56">
            <a:extLst>
              <a:ext uri="{FF2B5EF4-FFF2-40B4-BE49-F238E27FC236}">
                <a16:creationId xmlns:a16="http://schemas.microsoft.com/office/drawing/2014/main" id="{356926F5-AE99-A813-8233-76D85940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64" y="316756"/>
            <a:ext cx="11306469" cy="403137"/>
          </a:xfrm>
        </p:spPr>
        <p:txBody>
          <a:bodyPr/>
          <a:lstStyle/>
          <a:p>
            <a:r>
              <a:rPr lang="fr-FR" dirty="0" err="1"/>
              <a:t>Petclinic</a:t>
            </a:r>
            <a:r>
              <a:rPr lang="fr-FR" dirty="0"/>
              <a:t> High-</a:t>
            </a:r>
            <a:r>
              <a:rPr lang="fr-FR" dirty="0" err="1"/>
              <a:t>Level</a:t>
            </a:r>
            <a:r>
              <a:rPr lang="fr-FR" dirty="0"/>
              <a:t> Architecture </a:t>
            </a:r>
            <a:r>
              <a:rPr lang="fr-FR" dirty="0" err="1"/>
              <a:t>with</a:t>
            </a:r>
            <a:r>
              <a:rPr lang="fr-FR" dirty="0"/>
              <a:t> Azure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26955597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6E5AC1-B7D6-403C-861C-7563BEAF3555}"/>
              </a:ext>
            </a:extLst>
          </p:cNvPr>
          <p:cNvSpPr/>
          <p:nvPr/>
        </p:nvSpPr>
        <p:spPr>
          <a:xfrm>
            <a:off x="1375038" y="0"/>
            <a:ext cx="9419007" cy="667580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24941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58168" y="49342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14371" y="492842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49" y="914165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35922" y="94081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468932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4673941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23403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4681690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24178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6672" y="4346236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358994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29" y="4354138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38" name="Google Shape;1220;p51">
            <a:extLst>
              <a:ext uri="{FF2B5EF4-FFF2-40B4-BE49-F238E27FC236}">
                <a16:creationId xmlns:a16="http://schemas.microsoft.com/office/drawing/2014/main" id="{02F3A239-38FA-4017-AF20-6FD3414D4C83}"/>
              </a:ext>
            </a:extLst>
          </p:cNvPr>
          <p:cNvCxnSpPr>
            <a:cxnSpLocks/>
          </p:cNvCxnSpPr>
          <p:nvPr/>
        </p:nvCxnSpPr>
        <p:spPr>
          <a:xfrm flipH="1">
            <a:off x="6278879" y="1267088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 flipH="1">
            <a:off x="5920742" y="1274725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375372" y="1703562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35216" y="1698257"/>
            <a:ext cx="1279156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E1258B-66C7-486A-99F6-8DE53F759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1269" y="5618728"/>
            <a:ext cx="599067" cy="599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81ED6AD-CCA1-4F06-9D19-89C4705DB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5708" y="5620964"/>
            <a:ext cx="599067" cy="599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F64557F-BE1F-419E-8FE2-B5C97996C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1604" y="5618728"/>
            <a:ext cx="599067" cy="599067"/>
          </a:xfrm>
          <a:prstGeom prst="rect">
            <a:avLst/>
          </a:prstGeom>
        </p:spPr>
      </p:pic>
      <p:sp>
        <p:nvSpPr>
          <p:cNvPr id="11" name="Google Shape;87;p16">
            <a:extLst>
              <a:ext uri="{FF2B5EF4-FFF2-40B4-BE49-F238E27FC236}">
                <a16:creationId xmlns:a16="http://schemas.microsoft.com/office/drawing/2014/main" id="{AD18CF54-DC24-4392-9920-6CA596D6A128}"/>
              </a:ext>
            </a:extLst>
          </p:cNvPr>
          <p:cNvSpPr txBox="1"/>
          <p:nvPr/>
        </p:nvSpPr>
        <p:spPr>
          <a:xfrm>
            <a:off x="2081610" y="6283758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" name="Google Shape;87;p16">
            <a:extLst>
              <a:ext uri="{FF2B5EF4-FFF2-40B4-BE49-F238E27FC236}">
                <a16:creationId xmlns:a16="http://schemas.microsoft.com/office/drawing/2014/main" id="{FE3F05BA-E348-4D46-90FB-2F1AA771E7A4}"/>
              </a:ext>
            </a:extLst>
          </p:cNvPr>
          <p:cNvSpPr txBox="1"/>
          <p:nvPr/>
        </p:nvSpPr>
        <p:spPr>
          <a:xfrm>
            <a:off x="5266049" y="6321552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" name="Google Shape;87;p16">
            <a:extLst>
              <a:ext uri="{FF2B5EF4-FFF2-40B4-BE49-F238E27FC236}">
                <a16:creationId xmlns:a16="http://schemas.microsoft.com/office/drawing/2014/main" id="{5377A6F2-F07C-4ED1-837F-393CE8287A54}"/>
              </a:ext>
            </a:extLst>
          </p:cNvPr>
          <p:cNvSpPr txBox="1"/>
          <p:nvPr/>
        </p:nvSpPr>
        <p:spPr>
          <a:xfrm>
            <a:off x="8277480" y="6283758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B9857-DEAE-F0B4-8783-4A492FBCBE0C}"/>
              </a:ext>
            </a:extLst>
          </p:cNvPr>
          <p:cNvSpPr/>
          <p:nvPr/>
        </p:nvSpPr>
        <p:spPr>
          <a:xfrm>
            <a:off x="1954785" y="2660872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818056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CAB4472-1045-4A28-BCEF-CE093FFF3603}"/>
              </a:ext>
            </a:extLst>
          </p:cNvPr>
          <p:cNvGrpSpPr/>
          <p:nvPr/>
        </p:nvGrpSpPr>
        <p:grpSpPr>
          <a:xfrm>
            <a:off x="2638609" y="6017452"/>
            <a:ext cx="864497" cy="632018"/>
            <a:chOff x="6066846" y="2597143"/>
            <a:chExt cx="881831" cy="644691"/>
          </a:xfrm>
        </p:grpSpPr>
        <p:sp>
          <p:nvSpPr>
            <p:cNvPr id="120" name="Google Shape;87;p16">
              <a:extLst>
                <a:ext uri="{FF2B5EF4-FFF2-40B4-BE49-F238E27FC236}">
                  <a16:creationId xmlns:a16="http://schemas.microsoft.com/office/drawing/2014/main" id="{AD425EA8-AC66-4CBF-8646-A12A6EE021B7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6DD8068-7243-4628-A706-9B6EE4D918C9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23" name="Google Shape;80;p16">
                <a:extLst>
                  <a:ext uri="{FF2B5EF4-FFF2-40B4-BE49-F238E27FC236}">
                    <a16:creationId xmlns:a16="http://schemas.microsoft.com/office/drawing/2014/main" id="{C9E3AA04-B3DB-4FA5-AE72-1750FFB2815F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" name="Google Shape;104;p16">
                <a:extLst>
                  <a:ext uri="{FF2B5EF4-FFF2-40B4-BE49-F238E27FC236}">
                    <a16:creationId xmlns:a16="http://schemas.microsoft.com/office/drawing/2014/main" id="{00FE0EBF-0DD6-4E72-B5D1-42D8246AA26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68255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58168" y="49342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14371" y="492842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949" y="914165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35922" y="94081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5122463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51070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66716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5114826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674918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F782738-5A3D-47B3-84ED-27DA0B8CCF12}"/>
              </a:ext>
            </a:extLst>
          </p:cNvPr>
          <p:cNvGrpSpPr/>
          <p:nvPr/>
        </p:nvGrpSpPr>
        <p:grpSpPr>
          <a:xfrm>
            <a:off x="5663749" y="6017452"/>
            <a:ext cx="864497" cy="632018"/>
            <a:chOff x="6066846" y="2597143"/>
            <a:chExt cx="881831" cy="644691"/>
          </a:xfrm>
        </p:grpSpPr>
        <p:sp>
          <p:nvSpPr>
            <p:cNvPr id="160" name="Google Shape;87;p16">
              <a:extLst>
                <a:ext uri="{FF2B5EF4-FFF2-40B4-BE49-F238E27FC236}">
                  <a16:creationId xmlns:a16="http://schemas.microsoft.com/office/drawing/2014/main" id="{DD0EA52E-1B3B-487C-B265-E2E86BC3F82E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7211DC1-BCEE-4AA9-9D9E-93125AB600F4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62" name="Google Shape;80;p16">
                <a:extLst>
                  <a:ext uri="{FF2B5EF4-FFF2-40B4-BE49-F238E27FC236}">
                    <a16:creationId xmlns:a16="http://schemas.microsoft.com/office/drawing/2014/main" id="{928F7B06-B92E-46A5-8531-766052D2070F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3" name="Google Shape;104;p16">
                <a:extLst>
                  <a:ext uri="{FF2B5EF4-FFF2-40B4-BE49-F238E27FC236}">
                    <a16:creationId xmlns:a16="http://schemas.microsoft.com/office/drawing/2014/main" id="{EA4A125B-30AF-43AB-BAC1-FACF8774BCD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6AC48AA-209B-4BD3-B6F4-C5B9FADFB36D}"/>
              </a:ext>
            </a:extLst>
          </p:cNvPr>
          <p:cNvGrpSpPr/>
          <p:nvPr/>
        </p:nvGrpSpPr>
        <p:grpSpPr>
          <a:xfrm>
            <a:off x="8854399" y="6017452"/>
            <a:ext cx="864497" cy="632018"/>
            <a:chOff x="6066846" y="2597143"/>
            <a:chExt cx="881831" cy="644691"/>
          </a:xfrm>
        </p:grpSpPr>
        <p:sp>
          <p:nvSpPr>
            <p:cNvPr id="165" name="Google Shape;87;p16">
              <a:extLst>
                <a:ext uri="{FF2B5EF4-FFF2-40B4-BE49-F238E27FC236}">
                  <a16:creationId xmlns:a16="http://schemas.microsoft.com/office/drawing/2014/main" id="{4F3BC9E8-9CCC-4FC3-9C09-2D7E4D6760A3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646D8E3-8C94-4A94-919F-C36E807E3D02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67" name="Google Shape;80;p16">
                <a:extLst>
                  <a:ext uri="{FF2B5EF4-FFF2-40B4-BE49-F238E27FC236}">
                    <a16:creationId xmlns:a16="http://schemas.microsoft.com/office/drawing/2014/main" id="{63A04053-D7AF-456E-BDB3-4BCE1CB9B116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8" name="Google Shape;104;p16">
                <a:extLst>
                  <a:ext uri="{FF2B5EF4-FFF2-40B4-BE49-F238E27FC236}">
                    <a16:creationId xmlns:a16="http://schemas.microsoft.com/office/drawing/2014/main" id="{2B11DA1C-5091-4863-B4C0-0226F9C3CD1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6672" y="4779372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792130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29" y="4787274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38" name="Google Shape;1220;p51">
            <a:extLst>
              <a:ext uri="{FF2B5EF4-FFF2-40B4-BE49-F238E27FC236}">
                <a16:creationId xmlns:a16="http://schemas.microsoft.com/office/drawing/2014/main" id="{02F3A239-38FA-4017-AF20-6FD3414D4C83}"/>
              </a:ext>
            </a:extLst>
          </p:cNvPr>
          <p:cNvCxnSpPr>
            <a:cxnSpLocks/>
          </p:cNvCxnSpPr>
          <p:nvPr/>
        </p:nvCxnSpPr>
        <p:spPr>
          <a:xfrm flipH="1">
            <a:off x="6278879" y="1267088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 flipH="1">
            <a:off x="5920742" y="1274725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375372" y="1703562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35216" y="1698257"/>
            <a:ext cx="1279156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928433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C7C5E0E3-7D0F-DE45-915C-0B481B5DC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130</Words>
  <Application>Microsoft Office PowerPoint</Application>
  <PresentationFormat>Widescreen</PresentationFormat>
  <Paragraphs>64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Wingdings</vt:lpstr>
      <vt:lpstr>Azure 1</vt:lpstr>
      <vt:lpstr>Petclinic High-Level Architecture with Azure Container Apps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Pincaud</dc:creator>
  <cp:lastModifiedBy>Steve Pincaud</cp:lastModifiedBy>
  <cp:revision>4</cp:revision>
  <dcterms:created xsi:type="dcterms:W3CDTF">2022-02-16T10:47:50Z</dcterms:created>
  <dcterms:modified xsi:type="dcterms:W3CDTF">2022-10-29T17:39:01Z</dcterms:modified>
</cp:coreProperties>
</file>