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414114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301" autoAdjust="0"/>
  </p:normalViewPr>
  <p:slideViewPr>
    <p:cSldViewPr snapToGrid="0">
      <p:cViewPr>
        <p:scale>
          <a:sx n="100" d="100"/>
          <a:sy n="100" d="100"/>
        </p:scale>
        <p:origin x="1248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E83A38-4D4E-460E-A605-BC2E421C1155}" type="datetimeFigureOut">
              <a:rPr lang="fr-FR" smtClean="0"/>
              <a:t>16/02/2022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20E31-8990-46D7-BAE3-F5C343D7D05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5300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7460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jpe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47B7F7-3EAA-3540-BC65-00BDB110EA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81" y="472516"/>
            <a:ext cx="1335673" cy="19027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A36DC34-EED6-8F49-8473-3802F6C2A3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2532448"/>
            <a:ext cx="9630389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Azure presentation title </a:t>
            </a:r>
            <a:br>
              <a:rPr lang="en-US" dirty="0"/>
            </a:br>
            <a:r>
              <a:rPr lang="en-US" dirty="0"/>
              <a:t>or event name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E500E80-DD0C-EF4F-BB7D-03960A098E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6" y="4350114"/>
            <a:ext cx="9602819" cy="72424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rgbClr val="000000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775024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81" y="472516"/>
            <a:ext cx="1335673" cy="19027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2532448"/>
            <a:ext cx="5428936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6" y="4350114"/>
            <a:ext cx="5413394" cy="72424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rgbClr val="000000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E2926B-CE4C-8042-8EAB-E69CCC77CE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18210" y="0"/>
            <a:ext cx="59737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5531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81" y="472516"/>
            <a:ext cx="1335673" cy="19027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2532448"/>
            <a:ext cx="5428936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6" y="4350114"/>
            <a:ext cx="5413394" cy="72424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rgbClr val="000000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2" name="Picture 1" descr="A picture containing person, window, computer, table&#10;&#10;Description automatically generated">
            <a:extLst>
              <a:ext uri="{FF2B5EF4-FFF2-40B4-BE49-F238E27FC236}">
                <a16:creationId xmlns:a16="http://schemas.microsoft.com/office/drawing/2014/main" id="{B79E2876-FB33-2646-85EE-84CA60F64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18210" y="0"/>
            <a:ext cx="59737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8519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498CFD-6F0F-1548-B3CF-58EC8479BA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18210" y="0"/>
            <a:ext cx="597379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81" y="472516"/>
            <a:ext cx="1335673" cy="19027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2532448"/>
            <a:ext cx="5428936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6" y="4350114"/>
            <a:ext cx="5413394" cy="72424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rgbClr val="000000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61782231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1168943"/>
            <a:ext cx="3618381" cy="899665"/>
          </a:xfrm>
          <a:prstGeom prst="rect">
            <a:avLst/>
          </a:prstGeom>
        </p:spPr>
        <p:txBody>
          <a:bodyPr lIns="0" tIns="0" rIns="0" bIns="0"/>
          <a:lstStyle>
            <a:lvl1pPr>
              <a:defRPr sz="1765" spc="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29843" y="1168943"/>
            <a:ext cx="547437" cy="378699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defTabSz="507330">
              <a:spcAft>
                <a:spcPts val="490"/>
              </a:spcAft>
              <a:buNone/>
              <a:defRPr sz="1765" spc="0" baseline="0">
                <a:solidFill>
                  <a:schemeClr val="tx2"/>
                </a:solidFill>
              </a:defRPr>
            </a:lvl1pPr>
            <a:lvl2pPr marL="224097" indent="0">
              <a:buNone/>
              <a:defRPr sz="1765"/>
            </a:lvl2pPr>
            <a:lvl3pPr marL="448193" indent="0">
              <a:buNone/>
              <a:defRPr sz="1765"/>
            </a:lvl3pPr>
            <a:lvl4pPr marL="672290" indent="0">
              <a:buNone/>
              <a:defRPr sz="1765"/>
            </a:lvl4pPr>
            <a:lvl5pPr marL="896386" indent="0">
              <a:buNone/>
              <a:defRPr sz="1765"/>
            </a:lvl5pPr>
          </a:lstStyle>
          <a:p>
            <a:pPr lvl="0"/>
            <a:r>
              <a:rPr lang="en-US" dirty="0"/>
              <a:t>##</a:t>
            </a:r>
            <a:br>
              <a:rPr lang="en-US" dirty="0"/>
            </a:br>
            <a:r>
              <a:rPr lang="en-US" dirty="0"/>
              <a:t>##</a:t>
            </a:r>
            <a:br>
              <a:rPr lang="en-US" dirty="0"/>
            </a:br>
            <a:r>
              <a:rPr lang="en-US" dirty="0"/>
              <a:t>##</a:t>
            </a:r>
            <a:br>
              <a:rPr lang="en-US" dirty="0"/>
            </a:br>
            <a:r>
              <a:rPr lang="en-US" dirty="0"/>
              <a:t>##</a:t>
            </a:r>
            <a:br>
              <a:rPr lang="en-US" dirty="0"/>
            </a:br>
            <a:r>
              <a:rPr lang="en-US" dirty="0"/>
              <a:t>##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F941B29-79EC-DD49-A767-757BAE16FC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77280" y="1168942"/>
            <a:ext cx="3290380" cy="378699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defTabSz="507330">
              <a:spcAft>
                <a:spcPts val="490"/>
              </a:spcAft>
              <a:buNone/>
              <a:defRPr sz="1765" spc="0" baseline="0">
                <a:solidFill>
                  <a:srgbClr val="000000"/>
                </a:solidFill>
              </a:defRPr>
            </a:lvl1pPr>
            <a:lvl2pPr marL="224097" indent="0">
              <a:buNone/>
              <a:defRPr sz="1765"/>
            </a:lvl2pPr>
            <a:lvl3pPr marL="448193" indent="0">
              <a:buNone/>
              <a:defRPr sz="1765"/>
            </a:lvl3pPr>
            <a:lvl4pPr marL="672290" indent="0">
              <a:buNone/>
              <a:defRPr sz="1765"/>
            </a:lvl4pPr>
            <a:lvl5pPr marL="896386" indent="0">
              <a:buNone/>
              <a:defRPr sz="1765"/>
            </a:lvl5pPr>
          </a:lstStyle>
          <a:p>
            <a:pPr lvl="0"/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Section Title</a:t>
            </a: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A2F7DAD6-99FA-B74A-87E5-BFA3CB237070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46975146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5" y="1922801"/>
            <a:ext cx="11306469" cy="2877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sz="1961" b="0" i="0" spc="0">
                <a:solidFill>
                  <a:srgbClr val="000000"/>
                </a:solidFill>
                <a:latin typeface="+mj-lt"/>
              </a:defRPr>
            </a:lvl1pPr>
            <a:lvl2pPr marL="0" indent="0">
              <a:lnSpc>
                <a:spcPts val="2353"/>
              </a:lnSpc>
              <a:buNone/>
              <a:defRPr spc="0">
                <a:solidFill>
                  <a:srgbClr val="000000"/>
                </a:solidFill>
                <a:latin typeface="+mn-lt"/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1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3015704"/>
            <a:ext cx="11306469" cy="21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None/>
              <a:defRPr sz="1372" b="0" spc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 spc="0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Medium: paragraph heading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6E35749-090F-0542-9B4B-BF37EFC334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5995" y="4503832"/>
            <a:ext cx="11306469" cy="1508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176"/>
              </a:lnSpc>
              <a:spcBef>
                <a:spcPts val="0"/>
              </a:spcBef>
              <a:buNone/>
              <a:defRPr sz="980" spc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980" spc="0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0" indent="0">
              <a:lnSpc>
                <a:spcPct val="100000"/>
              </a:lnSpc>
              <a:buNone/>
              <a:defRPr>
                <a:solidFill>
                  <a:srgbClr val="000000"/>
                </a:solidFill>
              </a:defRPr>
            </a:lvl5pPr>
          </a:lstStyle>
          <a:p>
            <a:pPr lvl="1"/>
            <a:r>
              <a:rPr lang="en-US" dirty="0"/>
              <a:t>Small: caption body copy Segoe Regular 10/12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19F02595-114B-2D46-ABDC-5E65D166807C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68F32AD9-0E33-284C-8468-E63BF69AF2E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4169" y="4299924"/>
            <a:ext cx="11306469" cy="243143"/>
          </a:xfrm>
          <a:prstGeom prst="rect">
            <a:avLst/>
          </a:prstGeom>
        </p:spPr>
        <p:txBody>
          <a:bodyPr tIns="0"/>
          <a:lstStyle>
            <a:lvl1pPr>
              <a:defRPr lang="en-US" sz="98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Small: caption title Segoe UI Bold 10/12.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A46FDB1-D336-7C45-BF92-D58B6C5503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4169" y="3258992"/>
            <a:ext cx="11306469" cy="216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Medium: body copy Segoe UI Regular 14/18</a:t>
            </a:r>
          </a:p>
        </p:txBody>
      </p:sp>
    </p:spTree>
    <p:extLst>
      <p:ext uri="{BB962C8B-B14F-4D97-AF65-F5344CB8AC3E}">
        <p14:creationId xmlns:p14="http://schemas.microsoft.com/office/powerpoint/2010/main" val="153336087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19F02595-114B-2D46-ABDC-5E65D166807C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EE1E43F-C091-614B-AA20-F39D0AACAA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5995" y="1922586"/>
            <a:ext cx="9384447" cy="33655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36145" marR="0" indent="-336145" algn="l" defTabSz="914367" rtl="0" eaLnBrk="1" fontAlgn="auto" latinLnBrk="0" hangingPunct="1">
              <a:lnSpc>
                <a:spcPts val="2353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961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Bulleted list Segoe UI Regular 20/24. Dis </a:t>
            </a:r>
            <a:r>
              <a:rPr lang="en-US" dirty="0" err="1"/>
              <a:t>apid</a:t>
            </a:r>
            <a:r>
              <a:rPr lang="en-US" dirty="0"/>
              <a:t> es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vit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br>
              <a:rPr lang="en-US" dirty="0"/>
            </a:br>
            <a:endParaRPr lang="en-US" dirty="0"/>
          </a:p>
          <a:p>
            <a:pPr marL="336145" marR="0" lvl="0" indent="-336145" algn="l" defTabSz="914367" rtl="0" eaLnBrk="1" fontAlgn="auto" latinLnBrk="0" hangingPunct="1">
              <a:lnSpc>
                <a:spcPts val="2353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Bulleted list Segoe UI Regular 20/24. Dis </a:t>
            </a:r>
            <a:r>
              <a:rPr lang="en-US" dirty="0" err="1"/>
              <a:t>apid</a:t>
            </a:r>
            <a:r>
              <a:rPr lang="en-US" dirty="0"/>
              <a:t> es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vit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br>
              <a:rPr lang="en-US" dirty="0"/>
            </a:br>
            <a:endParaRPr lang="en-US" dirty="0"/>
          </a:p>
          <a:p>
            <a:pPr marL="336145" marR="0" lvl="0" indent="-336145" algn="l" defTabSz="914367" rtl="0" eaLnBrk="1" fontAlgn="auto" latinLnBrk="0" hangingPunct="1">
              <a:lnSpc>
                <a:spcPts val="2353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Bulleted list Segoe UI Regular 20/24. Dis </a:t>
            </a:r>
            <a:r>
              <a:rPr lang="en-US" dirty="0" err="1"/>
              <a:t>apid</a:t>
            </a:r>
            <a:r>
              <a:rPr lang="en-US" dirty="0"/>
              <a:t> es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vit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55939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5" y="1922587"/>
            <a:ext cx="9384447" cy="6035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lang="en-US" sz="1961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3151388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None/>
              <a:defRPr sz="1372" b="0" spc="0" baseline="0">
                <a:solidFill>
                  <a:schemeClr val="tx2"/>
                </a:solidFill>
                <a:latin typeface="+mj-lt"/>
              </a:defRPr>
            </a:lvl1pPr>
            <a:lvl2pPr marL="280121" marR="0" indent="-280121" algn="l" defTabSz="914367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372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03383CEA-4FEB-4C9E-B7D6-3B36BC8EB7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449" y="3151388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None/>
              <a:defRPr sz="1372" b="0" spc="0" baseline="0">
                <a:solidFill>
                  <a:schemeClr val="tx2"/>
                </a:solidFill>
                <a:latin typeface="+mj-lt"/>
              </a:defRPr>
            </a:lvl1pPr>
            <a:lvl2pPr marL="280121" marR="0" indent="-280121" algn="l" defTabSz="914367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372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5007055-7118-477F-B301-DB401591FA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49960" y="3151388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None/>
              <a:defRPr sz="1372" b="0" spc="0" baseline="0">
                <a:solidFill>
                  <a:schemeClr val="tx2"/>
                </a:solidFill>
                <a:latin typeface="+mj-lt"/>
              </a:defRPr>
            </a:lvl1pPr>
            <a:lvl2pPr marL="280121" marR="0" indent="-280121" algn="l" defTabSz="914367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372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</p:txBody>
      </p:sp>
      <p:sp>
        <p:nvSpPr>
          <p:cNvPr id="23" name="Text Box 3">
            <a:extLst>
              <a:ext uri="{FF2B5EF4-FFF2-40B4-BE49-F238E27FC236}">
                <a16:creationId xmlns:a16="http://schemas.microsoft.com/office/drawing/2014/main" id="{DD31BD93-DFDF-4C46-8FDE-B1B55850B6B2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2951A14E-1D63-9E44-9361-FD57A8BD81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4169" y="3378439"/>
            <a:ext cx="3618381" cy="2059666"/>
          </a:xfrm>
          <a:prstGeom prst="rect">
            <a:avLst/>
          </a:prstGeom>
        </p:spPr>
        <p:txBody>
          <a:bodyPr lIns="0" tIns="0" rIns="0" bIns="0"/>
          <a:lstStyle>
            <a:lvl1pPr marL="280121" indent="-280121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1C3BF983-4009-1049-9AD7-C94BE3AA193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449" y="3378439"/>
            <a:ext cx="3618381" cy="2059666"/>
          </a:xfrm>
          <a:prstGeom prst="rect">
            <a:avLst/>
          </a:prstGeom>
        </p:spPr>
        <p:txBody>
          <a:bodyPr lIns="0" tIns="0" rIns="0" bIns="0"/>
          <a:lstStyle>
            <a:lvl1pPr marL="280121" indent="-280121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361C016-E331-F44F-ACAE-52E4AE73469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56766" y="3378439"/>
            <a:ext cx="3618381" cy="2059666"/>
          </a:xfrm>
          <a:prstGeom prst="rect">
            <a:avLst/>
          </a:prstGeom>
        </p:spPr>
        <p:txBody>
          <a:bodyPr lIns="0" tIns="0" rIns="0" bIns="0"/>
          <a:lstStyle>
            <a:lvl1pPr marL="280121" indent="-280121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031649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9E39B6D-21AF-485C-B606-D6EA248988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5995" y="2363622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D0D85DDD-B7EA-4D73-BA98-A5ACF1DB2D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03151" y="2363622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  <a:endParaRPr lang="en-US" dirty="0"/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CCDF1654-4D2D-794C-BBB7-E1447C036FD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2A6E05B-C65A-8C44-AC8B-AA08746E66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5995" y="2593749"/>
            <a:ext cx="3618381" cy="20596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52482AC-A354-B546-9AAD-B3E0285120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86809" y="2593749"/>
            <a:ext cx="3618381" cy="20596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226098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957" y="1599722"/>
            <a:ext cx="3609417" cy="3108047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01F238-570E-E648-9E57-DAA86A7A8ED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65332" y="1599719"/>
            <a:ext cx="3609043" cy="309939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09002" y="1599718"/>
            <a:ext cx="3612531" cy="3099392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877AA6F-F5D0-8349-8D7F-7A036C53AFE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03151" y="1599720"/>
            <a:ext cx="3618381" cy="309939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44083" y="1599720"/>
            <a:ext cx="3609417" cy="3103720"/>
          </a:xfrm>
          <a:prstGeom prst="rect">
            <a:avLst/>
          </a:prstGeom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83A4321-3796-F044-9126-51A6AA308B7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144082" y="1599719"/>
            <a:ext cx="3609043" cy="309939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4927922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144083" y="4927922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197742EC-5845-4BB1-84A3-00C1CF89012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03151" y="4927922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06DC0489-95B2-B74C-8FE4-80E75D67DE41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F22038DD-9076-B34B-B54A-107DF3F024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4957" y="5157653"/>
            <a:ext cx="3618381" cy="9055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0C89B53-FA50-F248-AD0B-933DE098D70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06077" y="5157653"/>
            <a:ext cx="3618381" cy="9055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C11EA858-BBCA-2149-9368-C1FDBC6C8DF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144083" y="5157653"/>
            <a:ext cx="3618381" cy="9055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4058817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3167817"/>
            <a:ext cx="1693247" cy="4425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882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378328" y="3167817"/>
            <a:ext cx="1693247" cy="44253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00662" y="3167817"/>
            <a:ext cx="1693247" cy="44253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222995" y="3167817"/>
            <a:ext cx="1693247" cy="44253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145328" y="3167817"/>
            <a:ext cx="1693247" cy="44253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067660" y="3167817"/>
            <a:ext cx="1693247" cy="44253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F16C0-0541-41AD-98F7-A469609E8DC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55995" y="2025026"/>
            <a:ext cx="256787" cy="258381"/>
          </a:xfrm>
          <a:prstGeom prst="rect">
            <a:avLst/>
          </a:prstGeo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1.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95171A5B-905D-4832-B11A-13594619F33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379573" y="2025026"/>
            <a:ext cx="256787" cy="258381"/>
          </a:xfrm>
          <a:prstGeom prst="rect">
            <a:avLst/>
          </a:prstGeo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2.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DDBE933A-166C-4934-8425-2A89AAA211E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03151" y="2025026"/>
            <a:ext cx="256787" cy="258381"/>
          </a:xfrm>
          <a:prstGeom prst="rect">
            <a:avLst/>
          </a:prstGeo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3.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171069D2-CF68-4D89-9134-20A61AFA10D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29842" y="2025026"/>
            <a:ext cx="256787" cy="258381"/>
          </a:xfrm>
          <a:prstGeom prst="rect">
            <a:avLst/>
          </a:prstGeo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4.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77858A5B-7408-41FF-9369-C0F9B773A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139413" y="2025026"/>
            <a:ext cx="256787" cy="258381"/>
          </a:xfrm>
          <a:prstGeom prst="rect">
            <a:avLst/>
          </a:prstGeo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5.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AF637A76-D1E1-49A2-AF33-3521BBC721C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067660" y="2025026"/>
            <a:ext cx="256787" cy="258381"/>
          </a:xfrm>
          <a:prstGeom prst="rect">
            <a:avLst/>
          </a:prstGeo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6.</a:t>
            </a:r>
          </a:p>
        </p:txBody>
      </p:sp>
      <p:sp>
        <p:nvSpPr>
          <p:cNvPr id="33" name="Text Box 3">
            <a:extLst>
              <a:ext uri="{FF2B5EF4-FFF2-40B4-BE49-F238E27FC236}">
                <a16:creationId xmlns:a16="http://schemas.microsoft.com/office/drawing/2014/main" id="{75395D73-9049-014E-BEF9-A35587DB4139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3CC09D91-3BB7-5C4A-98CF-F87FD6AACD8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4169" y="3622292"/>
            <a:ext cx="1693248" cy="22904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90A489FF-470D-734F-9769-61F47A7889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378329" y="3622292"/>
            <a:ext cx="1693248" cy="22904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6F43AC1C-4836-034C-B18E-A886EB0A095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300662" y="3622292"/>
            <a:ext cx="1693248" cy="22904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9221C77D-8F08-6C49-9011-B244AD138F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229842" y="3622292"/>
            <a:ext cx="1693248" cy="22904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F3776908-857F-F24D-9AF6-14CF938B569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139413" y="3622292"/>
            <a:ext cx="1693248" cy="22904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EFB7F2E6-D12A-0A47-939B-737BAD8176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044584" y="3622292"/>
            <a:ext cx="1693248" cy="22904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5EF402B-0A39-4444-AF7E-380A1C2573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2637" y="2301518"/>
            <a:ext cx="647418" cy="64751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E2F996C-B451-5D43-A1A7-18659348D8D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67498" y="2301518"/>
            <a:ext cx="647418" cy="64751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164D954-D4BE-604E-A1FA-5D4A16CC77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86028" y="2301518"/>
            <a:ext cx="647418" cy="64751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FC96516-B0E2-964A-9976-F62D8A3CA03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2756" y="2301518"/>
            <a:ext cx="647418" cy="64751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42970E5-3D59-6D4C-802D-2A054118D50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2988" y="2301518"/>
            <a:ext cx="647418" cy="64751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2F713FA-C34D-0546-BEC6-2429F7B462C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11" y="2301518"/>
            <a:ext cx="647418" cy="647510"/>
          </a:xfrm>
          <a:prstGeom prst="rect">
            <a:avLst/>
          </a:prstGeom>
        </p:spPr>
      </p:pic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378328" y="2283405"/>
            <a:ext cx="1693247" cy="67241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961">
                <a:solidFill>
                  <a:srgbClr val="000000"/>
                </a:solidFill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Drop graphic here</a:t>
            </a:r>
          </a:p>
          <a:p>
            <a:pPr lvl="0"/>
            <a:endParaRPr lang="en-US" dirty="0"/>
          </a:p>
        </p:txBody>
      </p:sp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55995" y="2283405"/>
            <a:ext cx="1693247" cy="67241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96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Drop graphic here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00662" y="2283405"/>
            <a:ext cx="1693247" cy="67241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961">
                <a:solidFill>
                  <a:srgbClr val="000000"/>
                </a:solidFill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Drop graphic here</a:t>
            </a:r>
          </a:p>
          <a:p>
            <a:pPr lvl="0"/>
            <a:endParaRPr lang="en-US" dirty="0"/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222995" y="2283405"/>
            <a:ext cx="1693247" cy="67241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961">
                <a:solidFill>
                  <a:srgbClr val="000000"/>
                </a:solidFill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Drop graphic here</a:t>
            </a:r>
          </a:p>
          <a:p>
            <a:pPr lvl="0"/>
            <a:endParaRPr lang="en-US" dirty="0"/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145328" y="2283405"/>
            <a:ext cx="1693247" cy="67241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961">
                <a:solidFill>
                  <a:srgbClr val="000000"/>
                </a:solidFill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Drop graphic here</a:t>
            </a:r>
          </a:p>
          <a:p>
            <a:pPr lvl="0"/>
            <a:endParaRPr lang="en-US" dirty="0"/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067660" y="2283405"/>
            <a:ext cx="1693247" cy="67241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961">
                <a:solidFill>
                  <a:srgbClr val="000000"/>
                </a:solidFill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Drop graphic here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5777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183" y="473796"/>
            <a:ext cx="1335673" cy="190278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FDD3BB94-DC99-244C-91E3-A9764AF267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2532448"/>
            <a:ext cx="9630389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Azure presentation title </a:t>
            </a:r>
            <a:br>
              <a:rPr lang="en-US" dirty="0"/>
            </a:br>
            <a:r>
              <a:rPr lang="en-US" dirty="0"/>
              <a:t>or event name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63FCEA3C-C822-5A4A-9561-695239EA77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6" y="4350114"/>
            <a:ext cx="9602819" cy="72424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chemeClr val="bg2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173538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 strike="noStrike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3F1DAFF6-F27C-B74D-96EC-43A1B70AA06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19484700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5"/>
          <p:cNvSpPr>
            <a:spLocks noGrp="1"/>
          </p:cNvSpPr>
          <p:nvPr>
            <p:ph type="title" hasCustomPrompt="1"/>
          </p:nvPr>
        </p:nvSpPr>
        <p:spPr>
          <a:xfrm>
            <a:off x="455994" y="941692"/>
            <a:ext cx="7454643" cy="355819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705" spc="-49" baseline="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7583735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55994" y="941692"/>
            <a:ext cx="7454643" cy="355819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705" spc="-49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39862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Title 35">
            <a:extLst>
              <a:ext uri="{FF2B5EF4-FFF2-40B4-BE49-F238E27FC236}">
                <a16:creationId xmlns:a16="http://schemas.microsoft.com/office/drawing/2014/main" id="{60388DA1-8C2D-4FFD-88BD-DE4D7CEFD0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994" y="941692"/>
            <a:ext cx="7454643" cy="355819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705" spc="-49" baseline="0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369407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193607F-5D7C-414A-BD66-EADF11B22CA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29842" y="0"/>
            <a:ext cx="5973053" cy="685799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29841" y="0"/>
            <a:ext cx="597379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554195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1D123-CA1A-4568-88C8-6B1287D07E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5994" y="2363622"/>
            <a:ext cx="4822952" cy="49513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E56201C-07C6-4B48-97C5-8ACFF3D0A9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5995" y="1922587"/>
            <a:ext cx="4822951" cy="2877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lang="en-US" sz="1961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Subhead Segoe UI Regular 20/24. 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9B6CD1B2-B033-3544-BC3C-77A135C65972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2B8FCD16-3426-8B48-803D-6B6E81EED21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55995" y="2576675"/>
            <a:ext cx="4822951" cy="67467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D336736-F7E2-BA48-AD3E-B0037BAC681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55993" y="3428999"/>
            <a:ext cx="4822952" cy="49513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9FA36614-3522-794F-B70F-0659F06DAB3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55994" y="3639464"/>
            <a:ext cx="4822951" cy="67467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76459435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5647" y="2152781"/>
            <a:ext cx="3648727" cy="2589915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717A0C5-B07A-A34B-9DBC-AEA2B456E25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26424" y="2152781"/>
            <a:ext cx="3647951" cy="258991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02"/>
          <a:stretch/>
        </p:blipFill>
        <p:spPr>
          <a:xfrm>
            <a:off x="4295368" y="2152781"/>
            <a:ext cx="3623052" cy="2589916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5287B92-3963-B94C-821F-3908B3544A4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00039" y="2152781"/>
            <a:ext cx="3618381" cy="258991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50360" y="2239883"/>
            <a:ext cx="3623053" cy="2502812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DC31788-B7D8-9D46-BE0A-6B7EED7110B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150308" y="2152781"/>
            <a:ext cx="3612156" cy="258991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4927922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00039" y="4927922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2">
                <a:solidFill>
                  <a:schemeClr val="tx2"/>
                </a:solidFill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144083" y="4927922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2">
                <a:solidFill>
                  <a:schemeClr val="tx2"/>
                </a:solidFill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20" name="Text Box 3">
            <a:extLst>
              <a:ext uri="{FF2B5EF4-FFF2-40B4-BE49-F238E27FC236}">
                <a16:creationId xmlns:a16="http://schemas.microsoft.com/office/drawing/2014/main" id="{F848FF14-9025-D34E-A47B-6D1957DCA63E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B97163EF-E7E8-4446-98C1-DF17E29E737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54169" y="5158174"/>
            <a:ext cx="3618381" cy="9055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as.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8E57B78A-F25C-4D46-917C-E53FD3A557E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302175" y="5158174"/>
            <a:ext cx="3616245" cy="9055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A1AA5291-B66D-8249-B809-BA15DD1EEA3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150308" y="5158174"/>
            <a:ext cx="3618381" cy="9055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as. </a:t>
            </a:r>
          </a:p>
        </p:txBody>
      </p:sp>
    </p:spTree>
    <p:extLst>
      <p:ext uri="{BB962C8B-B14F-4D97-AF65-F5344CB8AC3E}">
        <p14:creationId xmlns:p14="http://schemas.microsoft.com/office/powerpoint/2010/main" val="182646169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4B95F29-56C3-4C85-A12B-0B0BE769E7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44774" y="418150"/>
            <a:ext cx="7747227" cy="64398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5" y="1922802"/>
            <a:ext cx="4758211" cy="6035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sz="1961" b="0" i="0">
                <a:solidFill>
                  <a:srgbClr val="000000"/>
                </a:solidFill>
                <a:latin typeface="+mn-lt"/>
              </a:defRPr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pt-BR" dirty="0"/>
              <a:t>Large 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2707597"/>
            <a:ext cx="4758210" cy="2521331"/>
          </a:xfrm>
          <a:prstGeom prst="rect">
            <a:avLst/>
          </a:prstGeom>
        </p:spPr>
        <p:txBody>
          <a:bodyPr lIns="0" tIns="0" rIns="0" bIns="0"/>
          <a:lstStyle>
            <a:lvl1pPr marL="280121" indent="-280121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34476FE-7091-4DE7-A55E-3EF5A6569A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58812" y="1519688"/>
            <a:ext cx="5833188" cy="434337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9732C163-B0E6-5B41-A1A7-C570F404A2C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4004719984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9DE98C-91A8-4163-A280-8BB561692C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44774" y="418150"/>
            <a:ext cx="7747227" cy="6439851"/>
          </a:xfrm>
          <a:prstGeom prst="rect">
            <a:avLst/>
          </a:prstGeom>
        </p:spPr>
      </p:pic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784CA30E-A92E-4E40-944A-73B1CF9EEE0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57959" y="1535104"/>
            <a:ext cx="5834041" cy="431505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D17D4B4-B6B9-4273-ACCB-7A5ED46F35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672" y="2000739"/>
            <a:ext cx="1693247" cy="4425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882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B204BE2-B985-4315-8D5B-9C54B1074D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85798" y="2000739"/>
            <a:ext cx="1693247" cy="4425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882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89045D2-7C49-4F5C-A376-228A5A2B01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E9958694-2D93-5A49-BF9C-C2FD1753BAA3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02963930-27DC-A146-BED0-307A0CE5F43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54170" y="2452758"/>
            <a:ext cx="1693247" cy="22904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EE99189-A4FF-8C44-809C-285F33AF913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385530" y="2452758"/>
            <a:ext cx="1693247" cy="22904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1224807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3CDB1EA-72FB-46B3-89D4-DEE1F2EF72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4249" y="486947"/>
            <a:ext cx="10869930" cy="63710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0473E679-3B6D-497A-A0F6-454C968B76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293976" y="1599603"/>
            <a:ext cx="7678751" cy="432796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A8F5F40B-56C9-1D43-9521-8583515F1C5D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58436077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55996" y="1950780"/>
            <a:ext cx="3618377" cy="353484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353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5992" y="5857162"/>
            <a:ext cx="3618381" cy="3017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176"/>
              </a:lnSpc>
              <a:spcBef>
                <a:spcPts val="882"/>
              </a:spcBef>
              <a:buFont typeface="Arial" panose="020B0604020202020204" pitchFamily="34" charset="0"/>
              <a:buNone/>
              <a:defRPr sz="980" b="0" i="0" spc="0">
                <a:solidFill>
                  <a:srgbClr val="000000"/>
                </a:solidFill>
                <a:latin typeface="+mn-lt"/>
              </a:defRPr>
            </a:lvl1pPr>
            <a:lvl2pPr marL="0" marR="0" indent="0" algn="l" defTabSz="914367" rtl="0" eaLnBrk="1" fontAlgn="auto" latinLnBrk="0" hangingPunct="1">
              <a:lnSpc>
                <a:spcPts val="1176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98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03152" y="5857162"/>
            <a:ext cx="3607487" cy="30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980" b="0" i="0" spc="0" dirty="0" smtClean="0">
                <a:solidFill>
                  <a:srgbClr val="000000"/>
                </a:solidFill>
                <a:latin typeface="+mn-lt"/>
              </a:defRPr>
            </a:lvl1pPr>
          </a:lstStyle>
          <a:p>
            <a:pPr marL="0" lvl="0" indent="0">
              <a:lnSpc>
                <a:spcPts val="1176"/>
              </a:lnSpc>
              <a:spcBef>
                <a:spcPts val="882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03152" y="1950780"/>
            <a:ext cx="3607487" cy="353484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353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139412" y="1950780"/>
            <a:ext cx="3623051" cy="353484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353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B6B82-41EF-4F96-AC4D-4B6DF0A1F5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5991" y="5670381"/>
            <a:ext cx="3629278" cy="241415"/>
          </a:xfrm>
          <a:prstGeom prst="rect">
            <a:avLst/>
          </a:prstGeom>
        </p:spPr>
        <p:txBody>
          <a:bodyPr tIns="0"/>
          <a:lstStyle>
            <a:lvl1pPr>
              <a:defRPr lang="en-US" sz="98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Caption title Segoe bold 10/12. 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FC93-5F54-47F0-9569-BECC76A76C9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14044" y="5670381"/>
            <a:ext cx="3629278" cy="241415"/>
          </a:xfrm>
          <a:prstGeom prst="rect">
            <a:avLst/>
          </a:prstGeom>
        </p:spPr>
        <p:txBody>
          <a:bodyPr tIns="0"/>
          <a:lstStyle>
            <a:lvl1pPr>
              <a:defRPr lang="en-US" sz="98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Caption title Segoe bold 10/12. 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DACCCB-301A-4273-9EA6-AD055BB5B0A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39413" y="5670381"/>
            <a:ext cx="3629278" cy="241415"/>
          </a:xfrm>
          <a:prstGeom prst="rect">
            <a:avLst/>
          </a:prstGeom>
        </p:spPr>
        <p:txBody>
          <a:bodyPr tIns="0"/>
          <a:lstStyle>
            <a:lvl1pPr>
              <a:defRPr lang="en-US" sz="98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Caption title Segoe bold 10/12.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37057046-E219-41F6-8045-1E763292CB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39413" y="5857162"/>
            <a:ext cx="3607487" cy="30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980" b="0" i="0" spc="0" dirty="0" smtClean="0">
                <a:solidFill>
                  <a:srgbClr val="000000"/>
                </a:solidFill>
                <a:latin typeface="+mn-lt"/>
              </a:defRPr>
            </a:lvl1pPr>
          </a:lstStyle>
          <a:p>
            <a:pPr marL="0" lvl="0" indent="0">
              <a:lnSpc>
                <a:spcPts val="1176"/>
              </a:lnSpc>
              <a:spcBef>
                <a:spcPts val="882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9" name="Text Box 3">
            <a:extLst>
              <a:ext uri="{FF2B5EF4-FFF2-40B4-BE49-F238E27FC236}">
                <a16:creationId xmlns:a16="http://schemas.microsoft.com/office/drawing/2014/main" id="{DD3304D6-24AF-6742-A22C-8D78DC39B073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415221794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183" y="473796"/>
            <a:ext cx="1335673" cy="19027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02B9254-503D-8F44-9D4B-18675DFDE8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2532448"/>
            <a:ext cx="9630389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Azure presentation title </a:t>
            </a:r>
            <a:br>
              <a:rPr lang="en-US" dirty="0"/>
            </a:br>
            <a:r>
              <a:rPr lang="en-US" dirty="0"/>
              <a:t>or event 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D6C119F-8C39-DF40-90FE-09B7E3ECDB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6" y="4350114"/>
            <a:ext cx="9602819" cy="72424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chemeClr val="bg2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023990349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55995" y="3924852"/>
            <a:ext cx="11306469" cy="546753"/>
          </a:xfrm>
          <a:prstGeom prst="rect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AD9F5927-827C-2E4D-8781-07CF39C2749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77269905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C370E04-F3D7-44F1-9863-6604D12FE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995" y="1845277"/>
            <a:ext cx="7454644" cy="1473396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274"/>
              </a:spcAft>
              <a:defRPr sz="2549" spc="-4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170" y="439310"/>
            <a:ext cx="1335673" cy="190278"/>
          </a:xfrm>
          <a:prstGeom prst="rect">
            <a:avLst/>
          </a:prstGeom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4071864E-755E-AD40-A80D-10E454980F16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70" y="6451197"/>
            <a:ext cx="4482124" cy="10561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6060964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83EBA8-9428-5042-A6AB-BA1563CB95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81" y="472516"/>
            <a:ext cx="1335673" cy="1902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419340-DB0C-B34E-84FE-2AA1A19A58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7617" y="0"/>
            <a:ext cx="5973790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D09A9D1-6212-8B49-96D7-B3E9D17D4B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2532448"/>
            <a:ext cx="5428936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881A9F1-B3A4-0742-8DAD-18EC8A78C5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6" y="4350114"/>
            <a:ext cx="5413394" cy="72424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rgbClr val="000000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14329042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81" y="472516"/>
            <a:ext cx="1335673" cy="19027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2532448"/>
            <a:ext cx="5428936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6" y="4350114"/>
            <a:ext cx="5413394" cy="72424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rgbClr val="000000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4BDF03-4137-9B4F-811A-B300BDF9B2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6467" y="206105"/>
            <a:ext cx="5583404" cy="640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4463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81" y="472516"/>
            <a:ext cx="1335673" cy="19027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2532448"/>
            <a:ext cx="5428936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6" y="4350114"/>
            <a:ext cx="5413394" cy="72424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rgbClr val="000000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DB9C92-5B22-1645-98AA-DEA153351D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5182" y="321589"/>
            <a:ext cx="5413537" cy="621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60009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81" y="472516"/>
            <a:ext cx="1335673" cy="19027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2532448"/>
            <a:ext cx="5428936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6" y="4350114"/>
            <a:ext cx="5413394" cy="72424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rgbClr val="000000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07D490-6D76-184D-B20A-2C0F2F3DD099}"/>
              </a:ext>
            </a:extLst>
          </p:cNvPr>
          <p:cNvSpPr/>
          <p:nvPr userDrawn="1"/>
        </p:nvSpPr>
        <p:spPr bwMode="auto">
          <a:xfrm>
            <a:off x="6111901" y="0"/>
            <a:ext cx="6080099" cy="6858000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B63C3A-8B21-B940-BD1D-D9281E6DD2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65055" y="0"/>
            <a:ext cx="59737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17932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81" y="472516"/>
            <a:ext cx="1335673" cy="19027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2532448"/>
            <a:ext cx="5428936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6" y="4350114"/>
            <a:ext cx="5413394" cy="72424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rgbClr val="000000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6228DA-C78B-F44C-94F8-7128E0B2D7A7}"/>
              </a:ext>
            </a:extLst>
          </p:cNvPr>
          <p:cNvSpPr/>
          <p:nvPr userDrawn="1"/>
        </p:nvSpPr>
        <p:spPr bwMode="auto">
          <a:xfrm>
            <a:off x="6111901" y="0"/>
            <a:ext cx="6080099" cy="6858000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2E84EF-6F95-A646-8F37-FD94FE9079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868" t="8847" r="8127" b="8616"/>
          <a:stretch/>
        </p:blipFill>
        <p:spPr>
          <a:xfrm>
            <a:off x="6111901" y="0"/>
            <a:ext cx="60800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4333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81" y="472516"/>
            <a:ext cx="1335673" cy="19027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2532448"/>
            <a:ext cx="5428936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6" y="4350114"/>
            <a:ext cx="5413394" cy="72424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rgbClr val="000000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443AB1-0CDE-B44D-8883-27DEB7B914EA}"/>
              </a:ext>
            </a:extLst>
          </p:cNvPr>
          <p:cNvSpPr/>
          <p:nvPr userDrawn="1"/>
        </p:nvSpPr>
        <p:spPr bwMode="auto">
          <a:xfrm>
            <a:off x="6111901" y="0"/>
            <a:ext cx="6080099" cy="6858000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E0159D-061E-A640-B0A5-C7A703E35A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65055" y="0"/>
            <a:ext cx="59737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4932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994" y="556381"/>
            <a:ext cx="11303917" cy="813819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5994" y="1817560"/>
            <a:ext cx="11231768" cy="202185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1"/>
            <a:r>
              <a:rPr lang="en-US" dirty="0"/>
              <a:t>Large: subhead Segoe UI Regular 20/24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Medium: paragraph heading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lvl="3"/>
            <a:r>
              <a:rPr lang="en-US" dirty="0"/>
              <a:t>Medium: paragraph body copy Segoe UI Regular 14/18</a:t>
            </a:r>
          </a:p>
          <a:p>
            <a:pPr lvl="3"/>
            <a:endParaRPr lang="en-US" dirty="0"/>
          </a:p>
          <a:p>
            <a:pPr lvl="4"/>
            <a:r>
              <a:rPr lang="en-US" dirty="0"/>
              <a:t>Small: caption heading Segoe UI Bold 10/12</a:t>
            </a:r>
          </a:p>
          <a:p>
            <a:pPr lvl="6"/>
            <a:r>
              <a:rPr lang="en-US" dirty="0"/>
              <a:t>Small: caption body copy Segoe UI Regular 10/12</a:t>
            </a:r>
          </a:p>
          <a:p>
            <a:pPr lvl="6"/>
            <a:endParaRPr lang="en-US" dirty="0"/>
          </a:p>
          <a:p>
            <a:pPr lvl="6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432277" y="2842059"/>
            <a:ext cx="6843271" cy="116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20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</p:sldLayoutIdLst>
  <p:transition>
    <p:fade/>
  </p:transition>
  <p:hf hd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2745" b="0" kern="1200" cap="none" spc="-49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353" kern="1200" spc="-49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Tx/>
        <a:buNone/>
        <a:tabLst/>
        <a:defRPr sz="1961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372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372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98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285916" indent="0" algn="l" defTabSz="914367" rtl="0" eaLnBrk="1" latinLnBrk="0" hangingPunct="1">
        <a:spcBef>
          <a:spcPct val="20000"/>
        </a:spcBef>
        <a:buFont typeface="Arial" pitchFamily="34" charset="0"/>
        <a:buNone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67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980" kern="1200">
          <a:solidFill>
            <a:srgbClr val="000000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>
          <p15:clr>
            <a:srgbClr val="C35EA4"/>
          </p15:clr>
        </p15:guide>
        <p15:guide id="32" pos="1528">
          <p15:clr>
            <a:srgbClr val="C35EA4"/>
          </p15:clr>
        </p15:guide>
        <p15:guide id="33" pos="2621">
          <p15:clr>
            <a:srgbClr val="C35EA4"/>
          </p15:clr>
        </p15:guide>
        <p15:guide id="34" pos="2765">
          <p15:clr>
            <a:srgbClr val="C35EA4"/>
          </p15:clr>
        </p15:guide>
        <p15:guide id="35" pos="3854">
          <p15:clr>
            <a:srgbClr val="C35EA4"/>
          </p15:clr>
        </p15:guide>
        <p15:guide id="36" pos="4003">
          <p15:clr>
            <a:srgbClr val="C35EA4"/>
          </p15:clr>
        </p15:guide>
        <p15:guide id="37" pos="5083">
          <p15:clr>
            <a:srgbClr val="C35EA4"/>
          </p15:clr>
        </p15:guide>
        <p15:guide id="38" pos="5230">
          <p15:clr>
            <a:srgbClr val="C35EA4"/>
          </p15:clr>
        </p15:guide>
        <p15:guide id="39" pos="6323">
          <p15:clr>
            <a:srgbClr val="C35EA4"/>
          </p15:clr>
        </p15:guide>
        <p15:guide id="40" pos="6469">
          <p15:clr>
            <a:srgbClr val="C35EA4"/>
          </p15:clr>
        </p15:guide>
        <p15:guide id="41" pos="269">
          <p15:clr>
            <a:srgbClr val="F26B43"/>
          </p15:clr>
        </p15:guide>
        <p15:guide id="42" pos="7565">
          <p15:clr>
            <a:srgbClr val="F26B43"/>
          </p15:clr>
        </p15:guide>
        <p15:guide id="43" orient="horz" pos="751">
          <p15:clr>
            <a:srgbClr val="5ACBF0"/>
          </p15:clr>
        </p15:guide>
        <p15:guide id="44" orient="horz" pos="1387">
          <p15:clr>
            <a:srgbClr val="5ACBF0"/>
          </p15:clr>
        </p15:guide>
        <p15:guide id="45" orient="horz" pos="605">
          <p15:clr>
            <a:srgbClr val="5ACBF0"/>
          </p15:clr>
        </p15:guide>
        <p15:guide id="46" orient="horz" pos="1514">
          <p15:clr>
            <a:srgbClr val="5ACBF0"/>
          </p15:clr>
        </p15:guide>
        <p15:guide id="47" orient="horz" pos="2130">
          <p15:clr>
            <a:srgbClr val="5ACBF0"/>
          </p15:clr>
        </p15:guide>
        <p15:guide id="48" orient="horz" pos="2299">
          <p15:clr>
            <a:srgbClr val="5ACBF0"/>
          </p15:clr>
        </p15:guide>
        <p15:guide id="49" orient="horz" pos="283">
          <p15:clr>
            <a:srgbClr val="F26B43"/>
          </p15:clr>
        </p15:guide>
        <p15:guide id="50" orient="horz" pos="4123">
          <p15:clr>
            <a:srgbClr val="F26B43"/>
          </p15:clr>
        </p15:guide>
        <p15:guide id="51" orient="horz" pos="2891">
          <p15:clr>
            <a:srgbClr val="5ACBF0"/>
          </p15:clr>
        </p15:guide>
        <p15:guide id="52" orient="horz" pos="3019">
          <p15:clr>
            <a:srgbClr val="5ACBF0"/>
          </p15:clr>
        </p15:guide>
        <p15:guide id="53" orient="horz" pos="3643">
          <p15:clr>
            <a:srgbClr val="5ACBF0"/>
          </p15:clr>
        </p15:guide>
        <p15:guide id="54" orient="horz" pos="3763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2.jpe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146">
            <a:extLst>
              <a:ext uri="{FF2B5EF4-FFF2-40B4-BE49-F238E27FC236}">
                <a16:creationId xmlns:a16="http://schemas.microsoft.com/office/drawing/2014/main" id="{7979A319-3D25-45DD-9159-78C4A59103B7}"/>
              </a:ext>
            </a:extLst>
          </p:cNvPr>
          <p:cNvSpPr/>
          <p:nvPr/>
        </p:nvSpPr>
        <p:spPr>
          <a:xfrm>
            <a:off x="4981316" y="2663477"/>
            <a:ext cx="2229365" cy="776431"/>
          </a:xfrm>
          <a:prstGeom prst="rect">
            <a:avLst/>
          </a:prstGeom>
          <a:solidFill>
            <a:srgbClr val="4DB0FF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34464" tIns="134464" rtlCol="0" anchor="t" anchorCtr="0"/>
          <a:lstStyle/>
          <a:p>
            <a:pPr algn="ctr" defTabSz="896386">
              <a:defRPr/>
            </a:pPr>
            <a:r>
              <a:rPr lang="en-US" sz="1765" b="1" kern="0" dirty="0">
                <a:solidFill>
                  <a:srgbClr val="FFFFFF"/>
                </a:solidFill>
                <a:latin typeface="Segoe UI"/>
              </a:rPr>
              <a:t>UI + API Gateway</a:t>
            </a:r>
            <a:endParaRPr lang="en-US" sz="1765" kern="0" dirty="0">
              <a:solidFill>
                <a:srgbClr val="FFFFFF"/>
              </a:solidFill>
              <a:latin typeface="Segoe UI"/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DCAB4472-1045-4A28-BCEF-CE093FFF3603}"/>
              </a:ext>
            </a:extLst>
          </p:cNvPr>
          <p:cNvGrpSpPr/>
          <p:nvPr/>
        </p:nvGrpSpPr>
        <p:grpSpPr>
          <a:xfrm>
            <a:off x="2638609" y="6017452"/>
            <a:ext cx="864497" cy="632018"/>
            <a:chOff x="6066846" y="2597143"/>
            <a:chExt cx="881831" cy="644691"/>
          </a:xfrm>
        </p:grpSpPr>
        <p:sp>
          <p:nvSpPr>
            <p:cNvPr id="120" name="Google Shape;87;p16">
              <a:extLst>
                <a:ext uri="{FF2B5EF4-FFF2-40B4-BE49-F238E27FC236}">
                  <a16:creationId xmlns:a16="http://schemas.microsoft.com/office/drawing/2014/main" id="{AD425EA8-AC66-4CBF-8646-A12A6EE021B7}"/>
                </a:ext>
              </a:extLst>
            </p:cNvPr>
            <p:cNvSpPr txBox="1"/>
            <p:nvPr/>
          </p:nvSpPr>
          <p:spPr>
            <a:xfrm>
              <a:off x="6066846" y="3040551"/>
              <a:ext cx="881831" cy="2012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9628" tIns="44802" rIns="89628" bIns="44802" anchor="t" anchorCtr="0">
              <a:noAutofit/>
            </a:bodyPr>
            <a:lstStyle/>
            <a:p>
              <a:pPr algn="ctr" defTabSz="914367">
                <a:buClr>
                  <a:srgbClr val="000000"/>
                </a:buClr>
                <a:buSzPts val="800"/>
              </a:pPr>
              <a:r>
                <a:rPr lang="en-GB" sz="1200" dirty="0">
                  <a:solidFill>
                    <a:srgbClr val="000000"/>
                  </a:solidFill>
                  <a:latin typeface="Segoe UI"/>
                </a:rPr>
                <a:t>MySQL DB</a:t>
              </a:r>
              <a:endParaRPr sz="1200" dirty="0">
                <a:solidFill>
                  <a:srgbClr val="000000"/>
                </a:solidFill>
                <a:latin typeface="Segoe UI"/>
              </a:endParaRP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E6DD8068-7243-4628-A706-9B6EE4D918C9}"/>
                </a:ext>
              </a:extLst>
            </p:cNvPr>
            <p:cNvGrpSpPr/>
            <p:nvPr/>
          </p:nvGrpSpPr>
          <p:grpSpPr>
            <a:xfrm>
              <a:off x="6291911" y="2597143"/>
              <a:ext cx="480018" cy="412909"/>
              <a:chOff x="6291911" y="2597143"/>
              <a:chExt cx="480018" cy="412909"/>
            </a:xfrm>
          </p:grpSpPr>
          <p:sp>
            <p:nvSpPr>
              <p:cNvPr id="123" name="Google Shape;80;p16">
                <a:extLst>
                  <a:ext uri="{FF2B5EF4-FFF2-40B4-BE49-F238E27FC236}">
                    <a16:creationId xmlns:a16="http://schemas.microsoft.com/office/drawing/2014/main" id="{C9E3AA04-B3DB-4FA5-AE72-1750FFB2815F}"/>
                  </a:ext>
                </a:extLst>
              </p:cNvPr>
              <p:cNvSpPr/>
              <p:nvPr/>
            </p:nvSpPr>
            <p:spPr>
              <a:xfrm>
                <a:off x="6291911" y="2683352"/>
                <a:ext cx="431700" cy="326700"/>
              </a:xfrm>
              <a:prstGeom prst="can">
                <a:avLst>
                  <a:gd name="adj" fmla="val 25000"/>
                </a:avLst>
              </a:prstGeom>
              <a:solidFill>
                <a:srgbClr val="C9DAF8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509"/>
                  </a:srgbClr>
                </a:outerShdw>
              </a:effectLst>
            </p:spPr>
            <p:txBody>
              <a:bodyPr spcFirstLastPara="1" wrap="square" lIns="70585" tIns="0" rIns="0" bIns="44802" anchor="ctr" anchorCtr="0">
                <a:noAutofit/>
              </a:bodyPr>
              <a:lstStyle/>
              <a:p>
                <a:pPr algn="ctr" defTabSz="914367">
                  <a:buClr>
                    <a:srgbClr val="000000"/>
                  </a:buClr>
                  <a:buSzPts val="900"/>
                </a:pPr>
                <a:endParaRPr sz="882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24" name="Google Shape;104;p16">
                <a:extLst>
                  <a:ext uri="{FF2B5EF4-FFF2-40B4-BE49-F238E27FC236}">
                    <a16:creationId xmlns:a16="http://schemas.microsoft.com/office/drawing/2014/main" id="{00FE0EBF-0DD6-4E72-B5D1-42D8246AA261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1014747">
                <a:off x="6574439" y="2597143"/>
                <a:ext cx="197490" cy="17241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cxnSp>
        <p:nvCxnSpPr>
          <p:cNvPr id="29" name="Google Shape;1220;p51">
            <a:extLst>
              <a:ext uri="{FF2B5EF4-FFF2-40B4-BE49-F238E27FC236}">
                <a16:creationId xmlns:a16="http://schemas.microsoft.com/office/drawing/2014/main" id="{3649319D-B3E6-4E93-AB23-9EB371B5FA96}"/>
              </a:ext>
            </a:extLst>
          </p:cNvPr>
          <p:cNvCxnSpPr>
            <a:cxnSpLocks/>
            <a:stCxn id="147" idx="2"/>
            <a:endCxn id="20" idx="0"/>
          </p:cNvCxnSpPr>
          <p:nvPr/>
        </p:nvCxnSpPr>
        <p:spPr>
          <a:xfrm>
            <a:off x="6095999" y="3439908"/>
            <a:ext cx="0" cy="1682555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43" name="Google Shape;134;p16">
            <a:extLst>
              <a:ext uri="{FF2B5EF4-FFF2-40B4-BE49-F238E27FC236}">
                <a16:creationId xmlns:a16="http://schemas.microsoft.com/office/drawing/2014/main" id="{2FCD2BC3-E3B0-4EED-BF6D-7366EC442C42}"/>
              </a:ext>
            </a:extLst>
          </p:cNvPr>
          <p:cNvSpPr txBox="1"/>
          <p:nvPr/>
        </p:nvSpPr>
        <p:spPr>
          <a:xfrm>
            <a:off x="6258168" y="493424"/>
            <a:ext cx="1025728" cy="296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28" tIns="44802" rIns="89628" bIns="44802" anchor="ctr" anchorCtr="0">
            <a:noAutofit/>
          </a:bodyPr>
          <a:lstStyle/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End-User</a:t>
            </a:r>
            <a:endParaRPr sz="1200" dirty="0">
              <a:solidFill>
                <a:srgbClr val="000000"/>
              </a:solidFill>
              <a:latin typeface="Segoe UI"/>
            </a:endParaRPr>
          </a:p>
        </p:txBody>
      </p:sp>
      <p:pic>
        <p:nvPicPr>
          <p:cNvPr id="54" name="Google Shape;578;p58">
            <a:extLst>
              <a:ext uri="{FF2B5EF4-FFF2-40B4-BE49-F238E27FC236}">
                <a16:creationId xmlns:a16="http://schemas.microsoft.com/office/drawing/2014/main" id="{344DEA19-BA1E-4635-B5D1-0FF0CD233EE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914371" y="492842"/>
            <a:ext cx="361745" cy="289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Picture 1026">
            <a:extLst>
              <a:ext uri="{FF2B5EF4-FFF2-40B4-BE49-F238E27FC236}">
                <a16:creationId xmlns:a16="http://schemas.microsoft.com/office/drawing/2014/main" id="{DFCB5645-2870-4053-A7AD-6A44CBC453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3949" y="914165"/>
            <a:ext cx="352923" cy="352923"/>
          </a:xfrm>
          <a:prstGeom prst="rect">
            <a:avLst/>
          </a:prstGeom>
        </p:spPr>
      </p:pic>
      <p:sp>
        <p:nvSpPr>
          <p:cNvPr id="17" name="Google Shape;134;p16">
            <a:extLst>
              <a:ext uri="{FF2B5EF4-FFF2-40B4-BE49-F238E27FC236}">
                <a16:creationId xmlns:a16="http://schemas.microsoft.com/office/drawing/2014/main" id="{9D5201F3-2723-4343-A542-CAE9AD597B1E}"/>
              </a:ext>
            </a:extLst>
          </p:cNvPr>
          <p:cNvSpPr txBox="1"/>
          <p:nvPr/>
        </p:nvSpPr>
        <p:spPr>
          <a:xfrm>
            <a:off x="6235922" y="940814"/>
            <a:ext cx="1025728" cy="296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28" tIns="44802" rIns="89628" bIns="44802" anchor="ctr" anchorCtr="0">
            <a:noAutofit/>
          </a:bodyPr>
          <a:lstStyle/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Browser</a:t>
            </a:r>
            <a:endParaRPr sz="1200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F57730-76C7-455C-9469-3903A5FA3638}"/>
              </a:ext>
            </a:extLst>
          </p:cNvPr>
          <p:cNvSpPr/>
          <p:nvPr/>
        </p:nvSpPr>
        <p:spPr>
          <a:xfrm>
            <a:off x="4981316" y="5122463"/>
            <a:ext cx="2229365" cy="776431"/>
          </a:xfrm>
          <a:prstGeom prst="rect">
            <a:avLst/>
          </a:prstGeom>
          <a:solidFill>
            <a:srgbClr val="4DB0FF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34464" tIns="134464" rtlCol="0" anchor="t" anchorCtr="0"/>
          <a:lstStyle/>
          <a:p>
            <a:pPr algn="ctr" defTabSz="896386">
              <a:defRPr/>
            </a:pPr>
            <a:r>
              <a:rPr lang="en-US" sz="1765" b="1" kern="0" dirty="0">
                <a:solidFill>
                  <a:srgbClr val="FFFFFF"/>
                </a:solidFill>
                <a:latin typeface="Segoe UI"/>
              </a:rPr>
              <a:t>vets-service</a:t>
            </a:r>
          </a:p>
          <a:p>
            <a:pPr algn="ctr" defTabSz="896386">
              <a:defRPr/>
            </a:pPr>
            <a:r>
              <a:rPr lang="en-US" sz="1765" b="1" kern="0" dirty="0">
                <a:solidFill>
                  <a:srgbClr val="FFFFFF"/>
                </a:solidFill>
                <a:latin typeface="Segoe UI"/>
              </a:rPr>
              <a:t>REST API</a:t>
            </a:r>
            <a:endParaRPr lang="en-US" sz="1765" kern="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AA8C0B1-849D-4BF2-888A-39E5ECB67723}"/>
              </a:ext>
            </a:extLst>
          </p:cNvPr>
          <p:cNvSpPr/>
          <p:nvPr/>
        </p:nvSpPr>
        <p:spPr>
          <a:xfrm>
            <a:off x="8006456" y="5107077"/>
            <a:ext cx="2229365" cy="776431"/>
          </a:xfrm>
          <a:prstGeom prst="rect">
            <a:avLst/>
          </a:prstGeom>
          <a:solidFill>
            <a:srgbClr val="4DB0FF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34464" tIns="134464" rtlCol="0" anchor="t" anchorCtr="0"/>
          <a:lstStyle/>
          <a:p>
            <a:pPr algn="ctr" defTabSz="896386">
              <a:defRPr/>
            </a:pPr>
            <a:r>
              <a:rPr lang="en-US" sz="1765" b="1" kern="0" dirty="0">
                <a:solidFill>
                  <a:srgbClr val="FFFFFF"/>
                </a:solidFill>
                <a:latin typeface="Segoe UI"/>
              </a:rPr>
              <a:t>visits-service</a:t>
            </a:r>
          </a:p>
          <a:p>
            <a:pPr algn="ctr" defTabSz="896386">
              <a:defRPr/>
            </a:pPr>
            <a:r>
              <a:rPr lang="en-US" sz="1765" b="1" kern="0" dirty="0">
                <a:solidFill>
                  <a:srgbClr val="FFFFFF"/>
                </a:solidFill>
                <a:latin typeface="Segoe UI"/>
              </a:rPr>
              <a:t>REST API</a:t>
            </a:r>
            <a:endParaRPr lang="en-US" sz="1765" kern="0" dirty="0">
              <a:solidFill>
                <a:srgbClr val="FFFFFF"/>
              </a:solidFill>
              <a:latin typeface="Segoe UI"/>
            </a:endParaRPr>
          </a:p>
        </p:txBody>
      </p:sp>
      <p:cxnSp>
        <p:nvCxnSpPr>
          <p:cNvPr id="28" name="Google Shape;1220;p51">
            <a:extLst>
              <a:ext uri="{FF2B5EF4-FFF2-40B4-BE49-F238E27FC236}">
                <a16:creationId xmlns:a16="http://schemas.microsoft.com/office/drawing/2014/main" id="{D8C9CA71-6608-4F0E-924D-AB6889C42180}"/>
              </a:ext>
            </a:extLst>
          </p:cNvPr>
          <p:cNvCxnSpPr>
            <a:cxnSpLocks/>
            <a:stCxn id="147" idx="2"/>
            <a:endCxn id="22" idx="0"/>
          </p:cNvCxnSpPr>
          <p:nvPr/>
        </p:nvCxnSpPr>
        <p:spPr>
          <a:xfrm>
            <a:off x="6095999" y="3439908"/>
            <a:ext cx="3025140" cy="1667169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590184F-DBCF-437C-B868-D4B28F2AEE81}"/>
              </a:ext>
            </a:extLst>
          </p:cNvPr>
          <p:cNvSpPr/>
          <p:nvPr/>
        </p:nvSpPr>
        <p:spPr>
          <a:xfrm>
            <a:off x="1956176" y="5114826"/>
            <a:ext cx="2229365" cy="776431"/>
          </a:xfrm>
          <a:prstGeom prst="rect">
            <a:avLst/>
          </a:prstGeom>
          <a:solidFill>
            <a:srgbClr val="4DB0FF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34464" tIns="134464" rtlCol="0" anchor="t" anchorCtr="0"/>
          <a:lstStyle/>
          <a:p>
            <a:pPr algn="ctr" defTabSz="896386">
              <a:defRPr/>
            </a:pPr>
            <a:r>
              <a:rPr lang="en-US" sz="1765" b="1" kern="0" dirty="0">
                <a:solidFill>
                  <a:srgbClr val="FFFFFF"/>
                </a:solidFill>
                <a:latin typeface="Segoe UI"/>
              </a:rPr>
              <a:t>customer-service</a:t>
            </a:r>
          </a:p>
          <a:p>
            <a:pPr algn="ctr" defTabSz="896386">
              <a:defRPr/>
            </a:pPr>
            <a:r>
              <a:rPr lang="en-US" sz="1765" b="1" kern="0" dirty="0">
                <a:solidFill>
                  <a:srgbClr val="FFFFFF"/>
                </a:solidFill>
                <a:latin typeface="Segoe UI"/>
              </a:rPr>
              <a:t>REST API</a:t>
            </a:r>
            <a:endParaRPr lang="en-US" sz="1765" kern="0" dirty="0">
              <a:solidFill>
                <a:srgbClr val="FFFFFF"/>
              </a:solidFill>
              <a:latin typeface="Segoe UI"/>
            </a:endParaRPr>
          </a:p>
        </p:txBody>
      </p:sp>
      <p:cxnSp>
        <p:nvCxnSpPr>
          <p:cNvPr id="34" name="Google Shape;1220;p51">
            <a:extLst>
              <a:ext uri="{FF2B5EF4-FFF2-40B4-BE49-F238E27FC236}">
                <a16:creationId xmlns:a16="http://schemas.microsoft.com/office/drawing/2014/main" id="{7C50031A-9047-4509-998C-C6E695E4646A}"/>
              </a:ext>
            </a:extLst>
          </p:cNvPr>
          <p:cNvCxnSpPr>
            <a:cxnSpLocks/>
            <a:stCxn id="147" idx="2"/>
            <a:endCxn id="33" idx="0"/>
          </p:cNvCxnSpPr>
          <p:nvPr/>
        </p:nvCxnSpPr>
        <p:spPr>
          <a:xfrm flipH="1">
            <a:off x="3070859" y="3439908"/>
            <a:ext cx="3025140" cy="1674918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triangle" w="sm" len="sm"/>
          </a:ln>
        </p:spPr>
      </p:cxn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7F782738-5A3D-47B3-84ED-27DA0B8CCF12}"/>
              </a:ext>
            </a:extLst>
          </p:cNvPr>
          <p:cNvGrpSpPr/>
          <p:nvPr/>
        </p:nvGrpSpPr>
        <p:grpSpPr>
          <a:xfrm>
            <a:off x="5663749" y="6017452"/>
            <a:ext cx="864497" cy="632018"/>
            <a:chOff x="6066846" y="2597143"/>
            <a:chExt cx="881831" cy="644691"/>
          </a:xfrm>
        </p:grpSpPr>
        <p:sp>
          <p:nvSpPr>
            <p:cNvPr id="160" name="Google Shape;87;p16">
              <a:extLst>
                <a:ext uri="{FF2B5EF4-FFF2-40B4-BE49-F238E27FC236}">
                  <a16:creationId xmlns:a16="http://schemas.microsoft.com/office/drawing/2014/main" id="{DD0EA52E-1B3B-487C-B265-E2E86BC3F82E}"/>
                </a:ext>
              </a:extLst>
            </p:cNvPr>
            <p:cNvSpPr txBox="1"/>
            <p:nvPr/>
          </p:nvSpPr>
          <p:spPr>
            <a:xfrm>
              <a:off x="6066846" y="3040551"/>
              <a:ext cx="881831" cy="2012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9628" tIns="44802" rIns="89628" bIns="44802" anchor="t" anchorCtr="0">
              <a:noAutofit/>
            </a:bodyPr>
            <a:lstStyle/>
            <a:p>
              <a:pPr algn="ctr" defTabSz="914367">
                <a:buClr>
                  <a:srgbClr val="000000"/>
                </a:buClr>
                <a:buSzPts val="800"/>
              </a:pPr>
              <a:r>
                <a:rPr lang="en-GB" sz="1200" dirty="0">
                  <a:solidFill>
                    <a:srgbClr val="000000"/>
                  </a:solidFill>
                  <a:latin typeface="Segoe UI"/>
                </a:rPr>
                <a:t>MySQL DB</a:t>
              </a:r>
              <a:endParaRPr sz="1200" dirty="0">
                <a:solidFill>
                  <a:srgbClr val="000000"/>
                </a:solidFill>
                <a:latin typeface="Segoe UI"/>
              </a:endParaRP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27211DC1-BCEE-4AA9-9D9E-93125AB600F4}"/>
                </a:ext>
              </a:extLst>
            </p:cNvPr>
            <p:cNvGrpSpPr/>
            <p:nvPr/>
          </p:nvGrpSpPr>
          <p:grpSpPr>
            <a:xfrm>
              <a:off x="6291911" y="2597143"/>
              <a:ext cx="480018" cy="412909"/>
              <a:chOff x="6291911" y="2597143"/>
              <a:chExt cx="480018" cy="412909"/>
            </a:xfrm>
          </p:grpSpPr>
          <p:sp>
            <p:nvSpPr>
              <p:cNvPr id="162" name="Google Shape;80;p16">
                <a:extLst>
                  <a:ext uri="{FF2B5EF4-FFF2-40B4-BE49-F238E27FC236}">
                    <a16:creationId xmlns:a16="http://schemas.microsoft.com/office/drawing/2014/main" id="{928F7B06-B92E-46A5-8531-766052D2070F}"/>
                  </a:ext>
                </a:extLst>
              </p:cNvPr>
              <p:cNvSpPr/>
              <p:nvPr/>
            </p:nvSpPr>
            <p:spPr>
              <a:xfrm>
                <a:off x="6291911" y="2683352"/>
                <a:ext cx="431700" cy="326700"/>
              </a:xfrm>
              <a:prstGeom prst="can">
                <a:avLst>
                  <a:gd name="adj" fmla="val 25000"/>
                </a:avLst>
              </a:prstGeom>
              <a:solidFill>
                <a:srgbClr val="C9DAF8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509"/>
                  </a:srgbClr>
                </a:outerShdw>
              </a:effectLst>
            </p:spPr>
            <p:txBody>
              <a:bodyPr spcFirstLastPara="1" wrap="square" lIns="70585" tIns="0" rIns="0" bIns="44802" anchor="ctr" anchorCtr="0">
                <a:noAutofit/>
              </a:bodyPr>
              <a:lstStyle/>
              <a:p>
                <a:pPr algn="ctr" defTabSz="914367">
                  <a:buClr>
                    <a:srgbClr val="000000"/>
                  </a:buClr>
                  <a:buSzPts val="900"/>
                </a:pPr>
                <a:endParaRPr sz="882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63" name="Google Shape;104;p16">
                <a:extLst>
                  <a:ext uri="{FF2B5EF4-FFF2-40B4-BE49-F238E27FC236}">
                    <a16:creationId xmlns:a16="http://schemas.microsoft.com/office/drawing/2014/main" id="{EA4A125B-30AF-43AB-BAC1-FACF8774BCDC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1014747">
                <a:off x="6574439" y="2597143"/>
                <a:ext cx="197490" cy="17241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B6AC48AA-209B-4BD3-B6F4-C5B9FADFB36D}"/>
              </a:ext>
            </a:extLst>
          </p:cNvPr>
          <p:cNvGrpSpPr/>
          <p:nvPr/>
        </p:nvGrpSpPr>
        <p:grpSpPr>
          <a:xfrm>
            <a:off x="8854399" y="6017452"/>
            <a:ext cx="864497" cy="632018"/>
            <a:chOff x="6066846" y="2597143"/>
            <a:chExt cx="881831" cy="644691"/>
          </a:xfrm>
        </p:grpSpPr>
        <p:sp>
          <p:nvSpPr>
            <p:cNvPr id="165" name="Google Shape;87;p16">
              <a:extLst>
                <a:ext uri="{FF2B5EF4-FFF2-40B4-BE49-F238E27FC236}">
                  <a16:creationId xmlns:a16="http://schemas.microsoft.com/office/drawing/2014/main" id="{4F3BC9E8-9CCC-4FC3-9C09-2D7E4D6760A3}"/>
                </a:ext>
              </a:extLst>
            </p:cNvPr>
            <p:cNvSpPr txBox="1"/>
            <p:nvPr/>
          </p:nvSpPr>
          <p:spPr>
            <a:xfrm>
              <a:off x="6066846" y="3040551"/>
              <a:ext cx="881831" cy="2012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9628" tIns="44802" rIns="89628" bIns="44802" anchor="t" anchorCtr="0">
              <a:noAutofit/>
            </a:bodyPr>
            <a:lstStyle/>
            <a:p>
              <a:pPr algn="ctr" defTabSz="914367">
                <a:buClr>
                  <a:srgbClr val="000000"/>
                </a:buClr>
                <a:buSzPts val="800"/>
              </a:pPr>
              <a:r>
                <a:rPr lang="en-GB" sz="1200" dirty="0">
                  <a:solidFill>
                    <a:srgbClr val="000000"/>
                  </a:solidFill>
                  <a:latin typeface="Segoe UI"/>
                </a:rPr>
                <a:t>MySQL DB</a:t>
              </a:r>
              <a:endParaRPr sz="1200" dirty="0">
                <a:solidFill>
                  <a:srgbClr val="000000"/>
                </a:solidFill>
                <a:latin typeface="Segoe UI"/>
              </a:endParaRP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C646D8E3-8C94-4A94-919F-C36E807E3D02}"/>
                </a:ext>
              </a:extLst>
            </p:cNvPr>
            <p:cNvGrpSpPr/>
            <p:nvPr/>
          </p:nvGrpSpPr>
          <p:grpSpPr>
            <a:xfrm>
              <a:off x="6291911" y="2597143"/>
              <a:ext cx="480018" cy="412909"/>
              <a:chOff x="6291911" y="2597143"/>
              <a:chExt cx="480018" cy="412909"/>
            </a:xfrm>
          </p:grpSpPr>
          <p:sp>
            <p:nvSpPr>
              <p:cNvPr id="167" name="Google Shape;80;p16">
                <a:extLst>
                  <a:ext uri="{FF2B5EF4-FFF2-40B4-BE49-F238E27FC236}">
                    <a16:creationId xmlns:a16="http://schemas.microsoft.com/office/drawing/2014/main" id="{63A04053-D7AF-456E-BDB3-4BCE1CB9B116}"/>
                  </a:ext>
                </a:extLst>
              </p:cNvPr>
              <p:cNvSpPr/>
              <p:nvPr/>
            </p:nvSpPr>
            <p:spPr>
              <a:xfrm>
                <a:off x="6291911" y="2683352"/>
                <a:ext cx="431700" cy="326700"/>
              </a:xfrm>
              <a:prstGeom prst="can">
                <a:avLst>
                  <a:gd name="adj" fmla="val 25000"/>
                </a:avLst>
              </a:prstGeom>
              <a:solidFill>
                <a:srgbClr val="C9DAF8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509"/>
                  </a:srgbClr>
                </a:outerShdw>
              </a:effectLst>
            </p:spPr>
            <p:txBody>
              <a:bodyPr spcFirstLastPara="1" wrap="square" lIns="70585" tIns="0" rIns="0" bIns="44802" anchor="ctr" anchorCtr="0">
                <a:noAutofit/>
              </a:bodyPr>
              <a:lstStyle/>
              <a:p>
                <a:pPr algn="ctr" defTabSz="914367">
                  <a:buClr>
                    <a:srgbClr val="000000"/>
                  </a:buClr>
                  <a:buSzPts val="900"/>
                </a:pPr>
                <a:endParaRPr sz="882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68" name="Google Shape;104;p16">
                <a:extLst>
                  <a:ext uri="{FF2B5EF4-FFF2-40B4-BE49-F238E27FC236}">
                    <a16:creationId xmlns:a16="http://schemas.microsoft.com/office/drawing/2014/main" id="{2B11DA1C-5091-4863-B4C0-0226F9C3CD16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1014747">
                <a:off x="6574439" y="2597143"/>
                <a:ext cx="197490" cy="17241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70" name="Image 67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73FADB77-3BFC-4B5C-B659-0849333E47BD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6672" y="4779372"/>
            <a:ext cx="359949" cy="322342"/>
          </a:xfrm>
          <a:prstGeom prst="rect">
            <a:avLst/>
          </a:prstGeom>
        </p:spPr>
      </p:pic>
      <p:pic>
        <p:nvPicPr>
          <p:cNvPr id="171" name="Image 67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81363C77-42A2-4EDC-AEEB-6B4CE30ED5C8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0660" y="4792130"/>
            <a:ext cx="359949" cy="322342"/>
          </a:xfrm>
          <a:prstGeom prst="rect">
            <a:avLst/>
          </a:prstGeom>
        </p:spPr>
      </p:pic>
      <p:pic>
        <p:nvPicPr>
          <p:cNvPr id="172" name="Image 67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090A1B80-94FD-4EEF-BE0E-26FF476E3F9F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0829" y="4787274"/>
            <a:ext cx="359949" cy="322342"/>
          </a:xfrm>
          <a:prstGeom prst="rect">
            <a:avLst/>
          </a:prstGeom>
        </p:spPr>
      </p:pic>
      <p:pic>
        <p:nvPicPr>
          <p:cNvPr id="173" name="Image 67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86523402-8A0C-4C5F-98F7-BB2F75914167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5268" y="2270890"/>
            <a:ext cx="359949" cy="322342"/>
          </a:xfrm>
          <a:prstGeom prst="rect">
            <a:avLst/>
          </a:prstGeom>
        </p:spPr>
      </p:pic>
      <p:cxnSp>
        <p:nvCxnSpPr>
          <p:cNvPr id="38" name="Google Shape;1220;p51">
            <a:extLst>
              <a:ext uri="{FF2B5EF4-FFF2-40B4-BE49-F238E27FC236}">
                <a16:creationId xmlns:a16="http://schemas.microsoft.com/office/drawing/2014/main" id="{02F3A239-38FA-4017-AF20-6FD3414D4C83}"/>
              </a:ext>
            </a:extLst>
          </p:cNvPr>
          <p:cNvCxnSpPr>
            <a:cxnSpLocks/>
          </p:cNvCxnSpPr>
          <p:nvPr/>
        </p:nvCxnSpPr>
        <p:spPr>
          <a:xfrm flipH="1">
            <a:off x="6278879" y="1267088"/>
            <a:ext cx="4412" cy="1396389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44" name="Google Shape;1220;p51">
            <a:extLst>
              <a:ext uri="{FF2B5EF4-FFF2-40B4-BE49-F238E27FC236}">
                <a16:creationId xmlns:a16="http://schemas.microsoft.com/office/drawing/2014/main" id="{1EB3C14D-D440-4F69-B9F6-26C8707EF28F}"/>
              </a:ext>
            </a:extLst>
          </p:cNvPr>
          <p:cNvCxnSpPr>
            <a:cxnSpLocks/>
          </p:cNvCxnSpPr>
          <p:nvPr/>
        </p:nvCxnSpPr>
        <p:spPr>
          <a:xfrm flipH="1">
            <a:off x="5920742" y="1274725"/>
            <a:ext cx="4412" cy="1396389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45" name="Google Shape;134;p16">
            <a:extLst>
              <a:ext uri="{FF2B5EF4-FFF2-40B4-BE49-F238E27FC236}">
                <a16:creationId xmlns:a16="http://schemas.microsoft.com/office/drawing/2014/main" id="{13905C22-D6E6-4973-9223-30D4B376550C}"/>
              </a:ext>
            </a:extLst>
          </p:cNvPr>
          <p:cNvSpPr txBox="1"/>
          <p:nvPr/>
        </p:nvSpPr>
        <p:spPr>
          <a:xfrm>
            <a:off x="6375372" y="1703562"/>
            <a:ext cx="1136667" cy="296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28" tIns="44802" rIns="89628" bIns="44802" anchor="ctr" anchorCtr="0">
            <a:noAutofit/>
          </a:bodyPr>
          <a:lstStyle/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REST requests</a:t>
            </a:r>
            <a:endParaRPr sz="1200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6" name="Google Shape;134;p16">
            <a:extLst>
              <a:ext uri="{FF2B5EF4-FFF2-40B4-BE49-F238E27FC236}">
                <a16:creationId xmlns:a16="http://schemas.microsoft.com/office/drawing/2014/main" id="{B32028B2-13DA-4D85-A0DD-6D32BD20FDA4}"/>
              </a:ext>
            </a:extLst>
          </p:cNvPr>
          <p:cNvSpPr txBox="1"/>
          <p:nvPr/>
        </p:nvSpPr>
        <p:spPr>
          <a:xfrm>
            <a:off x="4635216" y="1698257"/>
            <a:ext cx="1279156" cy="296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28" tIns="44802" rIns="89628" bIns="44802" anchor="ctr" anchorCtr="0">
            <a:noAutofit/>
          </a:bodyPr>
          <a:lstStyle/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Static resources</a:t>
            </a:r>
            <a:endParaRPr sz="1200" dirty="0">
              <a:solidFill>
                <a:srgbClr val="000000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69555975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zure 1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9" id="{54FB6363-1086-4D4D-A733-73C40F614B6C}" vid="{C7C5E0E3-7D0F-DE45-915C-0B481B5DC3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29</Words>
  <Application>Microsoft Office PowerPoint</Application>
  <PresentationFormat>Widescreen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Segoe UI</vt:lpstr>
      <vt:lpstr>Segoe UI Semibold</vt:lpstr>
      <vt:lpstr>Wingdings</vt:lpstr>
      <vt:lpstr>Azure 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Pincaud</dc:creator>
  <cp:lastModifiedBy>Steve Pincaud</cp:lastModifiedBy>
  <cp:revision>1</cp:revision>
  <dcterms:created xsi:type="dcterms:W3CDTF">2022-02-16T10:47:50Z</dcterms:created>
  <dcterms:modified xsi:type="dcterms:W3CDTF">2022-02-16T11:05:52Z</dcterms:modified>
</cp:coreProperties>
</file>