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141411456" r:id="rId2"/>
    <p:sldId id="2141411458" r:id="rId3"/>
    <p:sldId id="21414114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33F"/>
    <a:srgbClr val="0078D3"/>
    <a:srgbClr val="F14E32"/>
    <a:srgbClr val="3E2C00"/>
    <a:srgbClr val="F15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301" autoAdjust="0"/>
  </p:normalViewPr>
  <p:slideViewPr>
    <p:cSldViewPr snapToGrid="0">
      <p:cViewPr varScale="1">
        <p:scale>
          <a:sx n="111" d="100"/>
          <a:sy n="111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83A38-4D4E-460E-A605-BC2E421C1155}" type="datetimeFigureOut">
              <a:rPr lang="fr-FR" smtClean="0"/>
              <a:t>12/01/2023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20E31-8990-46D7-BAE3-F5C343D7D0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300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46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047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36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75024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8210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53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8210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8519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8210" y="0"/>
            <a:ext cx="597379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1782231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1168943"/>
            <a:ext cx="3618381" cy="899665"/>
          </a:xfrm>
          <a:prstGeom prst="rect">
            <a:avLst/>
          </a:prstGeom>
        </p:spPr>
        <p:txBody>
          <a:bodyPr lIns="0" tIns="0" rIns="0" bIns="0"/>
          <a:lstStyle>
            <a:lvl1pPr>
              <a:defRPr sz="1765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29843" y="1168943"/>
            <a:ext cx="547437" cy="3786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07330">
              <a:spcAft>
                <a:spcPts val="490"/>
              </a:spcAft>
              <a:buNone/>
              <a:defRPr sz="1765" spc="0" baseline="0">
                <a:solidFill>
                  <a:schemeClr val="tx2"/>
                </a:solidFill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77280" y="1168942"/>
            <a:ext cx="3290380" cy="3786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07330">
              <a:spcAft>
                <a:spcPts val="490"/>
              </a:spcAft>
              <a:buNone/>
              <a:defRPr sz="1765" spc="0" baseline="0">
                <a:solidFill>
                  <a:srgbClr val="000000"/>
                </a:solidFill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6975146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1"/>
            <a:ext cx="11306469" cy="287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015704"/>
            <a:ext cx="11306469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4503832"/>
            <a:ext cx="11306469" cy="1508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 dirty="0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4169" y="4299924"/>
            <a:ext cx="11306469" cy="243143"/>
          </a:xfrm>
          <a:prstGeom prst="rect">
            <a:avLst/>
          </a:prstGeom>
        </p:spPr>
        <p:txBody>
          <a:bodyPr tIns="0"/>
          <a:lstStyle>
            <a:lvl1pPr>
              <a:defRPr lang="en-US" sz="98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169" y="3258992"/>
            <a:ext cx="11306469" cy="216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153336087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6"/>
            <a:ext cx="9384447" cy="33655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36145" marR="0" lvl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36145" marR="0" lvl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593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7"/>
            <a:ext cx="9384447" cy="6035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169" y="337843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449" y="337843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56766" y="337843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31649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5995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6809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226098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957" y="1599722"/>
            <a:ext cx="3609417" cy="3108047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65332" y="1599719"/>
            <a:ext cx="3609043" cy="309939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09002" y="1599718"/>
            <a:ext cx="3612531" cy="3099392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03151" y="1599720"/>
            <a:ext cx="3618381" cy="309939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4083" y="1599720"/>
            <a:ext cx="3609417" cy="310372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44082" y="1599719"/>
            <a:ext cx="3609043" cy="30993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3151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957" y="5157653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06077" y="5157653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44083" y="5157653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405881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378328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00662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22995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45328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067660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995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79573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03151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9842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39413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67660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4169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78329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00662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29842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139413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44584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2637" y="2301518"/>
            <a:ext cx="647418" cy="64751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7498" y="2301518"/>
            <a:ext cx="647418" cy="64751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028" y="2301518"/>
            <a:ext cx="647418" cy="6475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2756" y="2301518"/>
            <a:ext cx="647418" cy="64751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2988" y="2301518"/>
            <a:ext cx="647418" cy="64751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11" y="2301518"/>
            <a:ext cx="647418" cy="64751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378328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55995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00662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222995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145328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067660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77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chemeClr val="bg2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173538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19484700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758373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39862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69407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9842" y="0"/>
            <a:ext cx="5973053" cy="685799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841" y="0"/>
            <a:ext cx="597379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554195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2"/>
            <a:ext cx="4822952" cy="4951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1922587"/>
            <a:ext cx="4822951" cy="287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5995" y="2576675"/>
            <a:ext cx="4822951" cy="67467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55993" y="3428999"/>
            <a:ext cx="4822952" cy="4951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55994" y="3639464"/>
            <a:ext cx="4822951" cy="67467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645943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647" y="2152781"/>
            <a:ext cx="3648727" cy="2589915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6424" y="2152781"/>
            <a:ext cx="3647951" cy="258991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295368" y="2152781"/>
            <a:ext cx="3623052" cy="2589916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00039" y="2152781"/>
            <a:ext cx="3618381" cy="258991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0360" y="2239883"/>
            <a:ext cx="3623053" cy="2502812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50308" y="2152781"/>
            <a:ext cx="3612156" cy="258991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00039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4169" y="5158174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02175" y="5158174"/>
            <a:ext cx="3616245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150308" y="5158174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18264616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4758211" cy="6035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2707597"/>
            <a:ext cx="4758210" cy="2521331"/>
          </a:xfrm>
          <a:prstGeom prst="rect">
            <a:avLst/>
          </a:prstGeo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8812" y="1519688"/>
            <a:ext cx="5833188" cy="43433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00471998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1535104"/>
            <a:ext cx="5834041" cy="431505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72" y="2000739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5798" y="2000739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4170" y="2452758"/>
            <a:ext cx="1693247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385530" y="2452758"/>
            <a:ext cx="1693247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22480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249" y="486947"/>
            <a:ext cx="10869930" cy="6371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93976" y="1599603"/>
            <a:ext cx="7678751" cy="432796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436077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55996" y="1950780"/>
            <a:ext cx="3618377" cy="35348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53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2" y="5857162"/>
            <a:ext cx="3618381" cy="3017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  <a:defRPr sz="98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ts val="1176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98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03152" y="5857162"/>
            <a:ext cx="3607487" cy="30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03152" y="1950780"/>
            <a:ext cx="3607487" cy="35348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53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139412" y="1950780"/>
            <a:ext cx="3623051" cy="35348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53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5991" y="5670381"/>
            <a:ext cx="3629278" cy="241415"/>
          </a:xfrm>
          <a:prstGeom prst="rect">
            <a:avLst/>
          </a:prstGeom>
        </p:spPr>
        <p:txBody>
          <a:bodyPr tIns="0"/>
          <a:lstStyle>
            <a:lvl1pPr>
              <a:defRPr lang="en-US" sz="98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14044" y="5670381"/>
            <a:ext cx="3629278" cy="241415"/>
          </a:xfrm>
          <a:prstGeom prst="rect">
            <a:avLst/>
          </a:prstGeom>
        </p:spPr>
        <p:txBody>
          <a:bodyPr tIns="0"/>
          <a:lstStyle>
            <a:lvl1pPr>
              <a:defRPr lang="en-US" sz="98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9413" y="5670381"/>
            <a:ext cx="3629278" cy="241415"/>
          </a:xfrm>
          <a:prstGeom prst="rect">
            <a:avLst/>
          </a:prstGeom>
        </p:spPr>
        <p:txBody>
          <a:bodyPr tIns="0"/>
          <a:lstStyle>
            <a:lvl1pPr>
              <a:defRPr lang="en-US" sz="98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39413" y="5857162"/>
            <a:ext cx="3607487" cy="30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5221794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chemeClr val="bg2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02399034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55995" y="3924852"/>
            <a:ext cx="11306469" cy="54675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77269905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7"/>
            <a:ext cx="7454644" cy="1473396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170" y="439310"/>
            <a:ext cx="1335673" cy="190278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70" y="6451197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06096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7617" y="0"/>
            <a:ext cx="597379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1432904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467" y="206105"/>
            <a:ext cx="5583404" cy="64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463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5182" y="321589"/>
            <a:ext cx="5413537" cy="62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0009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111901" y="0"/>
            <a:ext cx="6080099" cy="6858000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5055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932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111901" y="0"/>
            <a:ext cx="6080099" cy="6858000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111901" y="0"/>
            <a:ext cx="6080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433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111901" y="0"/>
            <a:ext cx="6080099" cy="6858000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5055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93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3917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60"/>
            <a:ext cx="11231768" cy="202185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 dirty="0"/>
              <a:t>Large: subhead Segoe UI Regular 20/24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Medium: paragraph body copy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Small: caption heading Segoe UI Bold 10/12</a:t>
            </a:r>
          </a:p>
          <a:p>
            <a:pPr lvl="6"/>
            <a:r>
              <a:rPr lang="en-US" dirty="0"/>
              <a:t>Small: caption body copy Segoe UI Regular 10/12</a:t>
            </a:r>
          </a:p>
          <a:p>
            <a:pPr lvl="6"/>
            <a:endParaRPr lang="en-US" dirty="0"/>
          </a:p>
          <a:p>
            <a:pPr lvl="6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32277" y="2842059"/>
            <a:ext cx="6843271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0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ransition>
    <p:fade/>
  </p:transition>
  <p:hf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1961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98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980" kern="1200">
          <a:solidFill>
            <a:srgbClr val="000000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jpe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7979A319-3D25-45DD-9159-78C4A59103B7}"/>
              </a:ext>
            </a:extLst>
          </p:cNvPr>
          <p:cNvSpPr/>
          <p:nvPr/>
        </p:nvSpPr>
        <p:spPr>
          <a:xfrm>
            <a:off x="4981316" y="2663477"/>
            <a:ext cx="2229365" cy="776431"/>
          </a:xfrm>
          <a:prstGeom prst="rect">
            <a:avLst/>
          </a:prstGeom>
          <a:solidFill>
            <a:srgbClr val="0078D3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UI + API Gateway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29" name="Google Shape;1220;p51">
            <a:extLst>
              <a:ext uri="{FF2B5EF4-FFF2-40B4-BE49-F238E27FC236}">
                <a16:creationId xmlns:a16="http://schemas.microsoft.com/office/drawing/2014/main" id="{3649319D-B3E6-4E93-AB23-9EB371B5FA96}"/>
              </a:ext>
            </a:extLst>
          </p:cNvPr>
          <p:cNvCxnSpPr>
            <a:cxnSpLocks/>
            <a:stCxn id="147" idx="2"/>
            <a:endCxn id="20" idx="0"/>
          </p:cNvCxnSpPr>
          <p:nvPr/>
        </p:nvCxnSpPr>
        <p:spPr>
          <a:xfrm>
            <a:off x="6095999" y="3439908"/>
            <a:ext cx="0" cy="124941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3" name="Google Shape;134;p16">
            <a:extLst>
              <a:ext uri="{FF2B5EF4-FFF2-40B4-BE49-F238E27FC236}">
                <a16:creationId xmlns:a16="http://schemas.microsoft.com/office/drawing/2014/main" id="{2FCD2BC3-E3B0-4EED-BF6D-7366EC442C42}"/>
              </a:ext>
            </a:extLst>
          </p:cNvPr>
          <p:cNvSpPr txBox="1"/>
          <p:nvPr/>
        </p:nvSpPr>
        <p:spPr>
          <a:xfrm>
            <a:off x="6275217" y="1033848"/>
            <a:ext cx="1025728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End-User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54" name="Google Shape;578;p58">
            <a:extLst>
              <a:ext uri="{FF2B5EF4-FFF2-40B4-BE49-F238E27FC236}">
                <a16:creationId xmlns:a16="http://schemas.microsoft.com/office/drawing/2014/main" id="{344DEA19-BA1E-4635-B5D1-0FF0CD233EE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31420" y="1033266"/>
            <a:ext cx="361745" cy="289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DFCB5645-2870-4053-A7AD-6A44CBC45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998" y="1454589"/>
            <a:ext cx="352923" cy="352923"/>
          </a:xfrm>
          <a:prstGeom prst="rect">
            <a:avLst/>
          </a:prstGeom>
        </p:spPr>
      </p:pic>
      <p:sp>
        <p:nvSpPr>
          <p:cNvPr id="17" name="Google Shape;134;p16">
            <a:extLst>
              <a:ext uri="{FF2B5EF4-FFF2-40B4-BE49-F238E27FC236}">
                <a16:creationId xmlns:a16="http://schemas.microsoft.com/office/drawing/2014/main" id="{9D5201F3-2723-4343-A542-CAE9AD597B1E}"/>
              </a:ext>
            </a:extLst>
          </p:cNvPr>
          <p:cNvSpPr txBox="1"/>
          <p:nvPr/>
        </p:nvSpPr>
        <p:spPr>
          <a:xfrm>
            <a:off x="6252971" y="1481238"/>
            <a:ext cx="1025728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Browser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F57730-76C7-455C-9469-3903A5FA3638}"/>
              </a:ext>
            </a:extLst>
          </p:cNvPr>
          <p:cNvSpPr/>
          <p:nvPr/>
        </p:nvSpPr>
        <p:spPr>
          <a:xfrm>
            <a:off x="4981316" y="4689327"/>
            <a:ext cx="2229365" cy="776431"/>
          </a:xfrm>
          <a:prstGeom prst="rect">
            <a:avLst/>
          </a:prstGeom>
          <a:solidFill>
            <a:srgbClr val="0078D3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vets-service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A8C0B1-849D-4BF2-888A-39E5ECB67723}"/>
              </a:ext>
            </a:extLst>
          </p:cNvPr>
          <p:cNvSpPr/>
          <p:nvPr/>
        </p:nvSpPr>
        <p:spPr>
          <a:xfrm>
            <a:off x="8006456" y="4673941"/>
            <a:ext cx="2229365" cy="776431"/>
          </a:xfrm>
          <a:prstGeom prst="rect">
            <a:avLst/>
          </a:prstGeom>
          <a:solidFill>
            <a:srgbClr val="0078D3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visits-service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28" name="Google Shape;1220;p51">
            <a:extLst>
              <a:ext uri="{FF2B5EF4-FFF2-40B4-BE49-F238E27FC236}">
                <a16:creationId xmlns:a16="http://schemas.microsoft.com/office/drawing/2014/main" id="{D8C9CA71-6608-4F0E-924D-AB6889C42180}"/>
              </a:ext>
            </a:extLst>
          </p:cNvPr>
          <p:cNvCxnSpPr>
            <a:cxnSpLocks/>
            <a:stCxn id="147" idx="2"/>
            <a:endCxn id="22" idx="0"/>
          </p:cNvCxnSpPr>
          <p:nvPr/>
        </p:nvCxnSpPr>
        <p:spPr>
          <a:xfrm>
            <a:off x="6095999" y="3439908"/>
            <a:ext cx="3025140" cy="1234033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590184F-DBCF-437C-B868-D4B28F2AEE81}"/>
              </a:ext>
            </a:extLst>
          </p:cNvPr>
          <p:cNvSpPr/>
          <p:nvPr/>
        </p:nvSpPr>
        <p:spPr>
          <a:xfrm>
            <a:off x="1956176" y="4681690"/>
            <a:ext cx="2229365" cy="776431"/>
          </a:xfrm>
          <a:prstGeom prst="rect">
            <a:avLst/>
          </a:prstGeom>
          <a:solidFill>
            <a:srgbClr val="0078D3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customer-service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34" name="Google Shape;1220;p51">
            <a:extLst>
              <a:ext uri="{FF2B5EF4-FFF2-40B4-BE49-F238E27FC236}">
                <a16:creationId xmlns:a16="http://schemas.microsoft.com/office/drawing/2014/main" id="{7C50031A-9047-4509-998C-C6E695E4646A}"/>
              </a:ext>
            </a:extLst>
          </p:cNvPr>
          <p:cNvCxnSpPr>
            <a:cxnSpLocks/>
            <a:stCxn id="147" idx="2"/>
            <a:endCxn id="33" idx="0"/>
          </p:cNvCxnSpPr>
          <p:nvPr/>
        </p:nvCxnSpPr>
        <p:spPr>
          <a:xfrm flipH="1">
            <a:off x="3070859" y="3439908"/>
            <a:ext cx="3025140" cy="1241782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pic>
        <p:nvPicPr>
          <p:cNvPr id="170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3FADB77-3BFC-4B5C-B659-0849333E47B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6672" y="4346236"/>
            <a:ext cx="359949" cy="322342"/>
          </a:xfrm>
          <a:prstGeom prst="rect">
            <a:avLst/>
          </a:prstGeom>
        </p:spPr>
      </p:pic>
      <p:pic>
        <p:nvPicPr>
          <p:cNvPr id="171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1363C77-42A2-4EDC-AEEB-6B4CE30ED5C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0660" y="4358994"/>
            <a:ext cx="359949" cy="322342"/>
          </a:xfrm>
          <a:prstGeom prst="rect">
            <a:avLst/>
          </a:prstGeom>
        </p:spPr>
      </p:pic>
      <p:pic>
        <p:nvPicPr>
          <p:cNvPr id="172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090A1B80-94FD-4EEF-BE0E-26FF476E3F9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829" y="4354138"/>
            <a:ext cx="359949" cy="322342"/>
          </a:xfrm>
          <a:prstGeom prst="rect">
            <a:avLst/>
          </a:prstGeom>
        </p:spPr>
      </p:pic>
      <p:pic>
        <p:nvPicPr>
          <p:cNvPr id="173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6523402-8A0C-4C5F-98F7-BB2F7591416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5268" y="2270890"/>
            <a:ext cx="359949" cy="322342"/>
          </a:xfrm>
          <a:prstGeom prst="rect">
            <a:avLst/>
          </a:prstGeom>
        </p:spPr>
      </p:pic>
      <p:cxnSp>
        <p:nvCxnSpPr>
          <p:cNvPr id="44" name="Google Shape;1220;p51">
            <a:extLst>
              <a:ext uri="{FF2B5EF4-FFF2-40B4-BE49-F238E27FC236}">
                <a16:creationId xmlns:a16="http://schemas.microsoft.com/office/drawing/2014/main" id="{1EB3C14D-D440-4F69-B9F6-26C8707EF28F}"/>
              </a:ext>
            </a:extLst>
          </p:cNvPr>
          <p:cNvCxnSpPr>
            <a:cxnSpLocks/>
          </p:cNvCxnSpPr>
          <p:nvPr/>
        </p:nvCxnSpPr>
        <p:spPr>
          <a:xfrm>
            <a:off x="5816978" y="1773889"/>
            <a:ext cx="7762" cy="893222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5" name="Google Shape;134;p16">
            <a:extLst>
              <a:ext uri="{FF2B5EF4-FFF2-40B4-BE49-F238E27FC236}">
                <a16:creationId xmlns:a16="http://schemas.microsoft.com/office/drawing/2014/main" id="{13905C22-D6E6-4973-9223-30D4B376550C}"/>
              </a:ext>
            </a:extLst>
          </p:cNvPr>
          <p:cNvSpPr txBox="1"/>
          <p:nvPr/>
        </p:nvSpPr>
        <p:spPr>
          <a:xfrm>
            <a:off x="6425783" y="1836019"/>
            <a:ext cx="1136667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REST requests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6" name="Google Shape;134;p16">
            <a:extLst>
              <a:ext uri="{FF2B5EF4-FFF2-40B4-BE49-F238E27FC236}">
                <a16:creationId xmlns:a16="http://schemas.microsoft.com/office/drawing/2014/main" id="{B32028B2-13DA-4D85-A0DD-6D32BD20FDA4}"/>
              </a:ext>
            </a:extLst>
          </p:cNvPr>
          <p:cNvSpPr txBox="1"/>
          <p:nvPr/>
        </p:nvSpPr>
        <p:spPr>
          <a:xfrm>
            <a:off x="4687021" y="1836019"/>
            <a:ext cx="898962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Static </a:t>
            </a:r>
          </a:p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resources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E1258B-66C7-486A-99F6-8DE53F7598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04470" y="5588823"/>
            <a:ext cx="599067" cy="599067"/>
          </a:xfrm>
          <a:prstGeom prst="rect">
            <a:avLst/>
          </a:prstGeom>
        </p:spPr>
      </p:pic>
      <p:sp>
        <p:nvSpPr>
          <p:cNvPr id="11" name="Google Shape;87;p16">
            <a:extLst>
              <a:ext uri="{FF2B5EF4-FFF2-40B4-BE49-F238E27FC236}">
                <a16:creationId xmlns:a16="http://schemas.microsoft.com/office/drawing/2014/main" id="{AD18CF54-DC24-4392-9920-6CA596D6A128}"/>
              </a:ext>
            </a:extLst>
          </p:cNvPr>
          <p:cNvSpPr txBox="1"/>
          <p:nvPr/>
        </p:nvSpPr>
        <p:spPr>
          <a:xfrm>
            <a:off x="1854786" y="6283758"/>
            <a:ext cx="1128726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</a:t>
            </a:r>
          </a:p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DB for MySQL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7B9857-DEAE-F0B4-8783-4A492FBCBE0C}"/>
              </a:ext>
            </a:extLst>
          </p:cNvPr>
          <p:cNvSpPr/>
          <p:nvPr/>
        </p:nvSpPr>
        <p:spPr>
          <a:xfrm>
            <a:off x="1954785" y="2660872"/>
            <a:ext cx="2229365" cy="776431"/>
          </a:xfrm>
          <a:prstGeom prst="rect">
            <a:avLst/>
          </a:prstGeom>
          <a:solidFill>
            <a:srgbClr val="6DB33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Spring Cloud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Config Server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3" name="Picture 45" descr="RÃ©sultats de recherche d'images pour Â«Â github logoÂ Â»">
            <a:extLst>
              <a:ext uri="{FF2B5EF4-FFF2-40B4-BE49-F238E27FC236}">
                <a16:creationId xmlns:a16="http://schemas.microsoft.com/office/drawing/2014/main" id="{1999E6E3-C216-1984-F80C-47B8A2A26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67" y="103732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54" descr="3491B809">
            <a:extLst>
              <a:ext uri="{FF2B5EF4-FFF2-40B4-BE49-F238E27FC236}">
                <a16:creationId xmlns:a16="http://schemas.microsoft.com/office/drawing/2014/main" id="{A693A6EB-775B-7E18-16DA-FBAF830F0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708" y="1577323"/>
            <a:ext cx="105230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oogle Shape;1220;p51">
            <a:extLst>
              <a:ext uri="{FF2B5EF4-FFF2-40B4-BE49-F238E27FC236}">
                <a16:creationId xmlns:a16="http://schemas.microsoft.com/office/drawing/2014/main" id="{35EA8526-6256-EA6E-BAD8-555E7C92E4F9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H="1" flipV="1">
            <a:off x="3059862" y="1937323"/>
            <a:ext cx="9606" cy="723549"/>
          </a:xfrm>
          <a:prstGeom prst="straightConnector1">
            <a:avLst/>
          </a:prstGeom>
          <a:noFill/>
          <a:ln w="38100" cap="flat" cmpd="sng">
            <a:solidFill>
              <a:srgbClr val="3E2C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5" name="Google Shape;1220;p51">
            <a:extLst>
              <a:ext uri="{FF2B5EF4-FFF2-40B4-BE49-F238E27FC236}">
                <a16:creationId xmlns:a16="http://schemas.microsoft.com/office/drawing/2014/main" id="{130BECC0-3A55-5206-2934-76C149B37972}"/>
              </a:ext>
            </a:extLst>
          </p:cNvPr>
          <p:cNvCxnSpPr>
            <a:cxnSpLocks/>
            <a:stCxn id="33" idx="0"/>
            <a:endCxn id="2" idx="2"/>
          </p:cNvCxnSpPr>
          <p:nvPr/>
        </p:nvCxnSpPr>
        <p:spPr>
          <a:xfrm flipH="1" flipV="1">
            <a:off x="3069468" y="3437303"/>
            <a:ext cx="1391" cy="1244387"/>
          </a:xfrm>
          <a:prstGeom prst="straightConnector1">
            <a:avLst/>
          </a:prstGeom>
          <a:noFill/>
          <a:ln w="38100" cap="flat" cmpd="sng">
            <a:solidFill>
              <a:srgbClr val="F14E3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9" name="Google Shape;87;p16">
            <a:extLst>
              <a:ext uri="{FF2B5EF4-FFF2-40B4-BE49-F238E27FC236}">
                <a16:creationId xmlns:a16="http://schemas.microsoft.com/office/drawing/2014/main" id="{3D39D44F-1D50-304E-64B3-203F9BDB2F1C}"/>
              </a:ext>
            </a:extLst>
          </p:cNvPr>
          <p:cNvSpPr txBox="1"/>
          <p:nvPr/>
        </p:nvSpPr>
        <p:spPr>
          <a:xfrm>
            <a:off x="1474692" y="3870208"/>
            <a:ext cx="1658383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Fetch configuration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" name="Google Shape;87;p16">
            <a:extLst>
              <a:ext uri="{FF2B5EF4-FFF2-40B4-BE49-F238E27FC236}">
                <a16:creationId xmlns:a16="http://schemas.microsoft.com/office/drawing/2014/main" id="{C8839950-24CF-DEC7-81CB-80A6382DCAAB}"/>
              </a:ext>
            </a:extLst>
          </p:cNvPr>
          <p:cNvSpPr txBox="1"/>
          <p:nvPr/>
        </p:nvSpPr>
        <p:spPr>
          <a:xfrm>
            <a:off x="1450144" y="2103896"/>
            <a:ext cx="1658383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Get </a:t>
            </a:r>
            <a:r>
              <a:rPr lang="en-GB" sz="1200" dirty="0" err="1">
                <a:solidFill>
                  <a:srgbClr val="000000"/>
                </a:solidFill>
                <a:latin typeface="Segoe UI"/>
              </a:rPr>
              <a:t>Yaml</a:t>
            </a:r>
            <a:r>
              <a:rPr lang="en-GB" sz="1200" dirty="0">
                <a:solidFill>
                  <a:srgbClr val="000000"/>
                </a:solidFill>
                <a:latin typeface="Segoe UI"/>
              </a:rPr>
              <a:t> versioned configuration files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D5275CC-4470-3B80-D2D5-1BDD2B54B1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00035" y="5618356"/>
            <a:ext cx="540000" cy="540000"/>
          </a:xfrm>
          <a:prstGeom prst="rect">
            <a:avLst/>
          </a:prstGeom>
        </p:spPr>
      </p:pic>
      <p:cxnSp>
        <p:nvCxnSpPr>
          <p:cNvPr id="36" name="Google Shape;1220;p51">
            <a:extLst>
              <a:ext uri="{FF2B5EF4-FFF2-40B4-BE49-F238E27FC236}">
                <a16:creationId xmlns:a16="http://schemas.microsoft.com/office/drawing/2014/main" id="{57050B4A-DA69-FD5D-D6C8-4892BB31513D}"/>
              </a:ext>
            </a:extLst>
          </p:cNvPr>
          <p:cNvCxnSpPr>
            <a:cxnSpLocks/>
          </p:cNvCxnSpPr>
          <p:nvPr/>
        </p:nvCxnSpPr>
        <p:spPr>
          <a:xfrm>
            <a:off x="6371491" y="1757323"/>
            <a:ext cx="7762" cy="893222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9" name="Google Shape;87;p16">
            <a:extLst>
              <a:ext uri="{FF2B5EF4-FFF2-40B4-BE49-F238E27FC236}">
                <a16:creationId xmlns:a16="http://schemas.microsoft.com/office/drawing/2014/main" id="{83BB3FBA-19B8-DFF3-83DB-DF99FF163848}"/>
              </a:ext>
            </a:extLst>
          </p:cNvPr>
          <p:cNvSpPr txBox="1"/>
          <p:nvPr/>
        </p:nvSpPr>
        <p:spPr>
          <a:xfrm>
            <a:off x="3005672" y="6283758"/>
            <a:ext cx="1128726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</a:t>
            </a:r>
          </a:p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Key Vault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8" name="Google Shape;87;p16">
            <a:extLst>
              <a:ext uri="{FF2B5EF4-FFF2-40B4-BE49-F238E27FC236}">
                <a16:creationId xmlns:a16="http://schemas.microsoft.com/office/drawing/2014/main" id="{D68C6620-B75F-8B54-E6EF-B99D62C2465F}"/>
              </a:ext>
            </a:extLst>
          </p:cNvPr>
          <p:cNvSpPr txBox="1"/>
          <p:nvPr/>
        </p:nvSpPr>
        <p:spPr>
          <a:xfrm>
            <a:off x="4931069" y="6280593"/>
            <a:ext cx="1128726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</a:t>
            </a:r>
          </a:p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DB for MySQL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9" name="Google Shape;87;p16">
            <a:extLst>
              <a:ext uri="{FF2B5EF4-FFF2-40B4-BE49-F238E27FC236}">
                <a16:creationId xmlns:a16="http://schemas.microsoft.com/office/drawing/2014/main" id="{AADF8C8A-A59E-574C-4798-D3BA1B84511B}"/>
              </a:ext>
            </a:extLst>
          </p:cNvPr>
          <p:cNvSpPr txBox="1"/>
          <p:nvPr/>
        </p:nvSpPr>
        <p:spPr>
          <a:xfrm>
            <a:off x="6081955" y="6280593"/>
            <a:ext cx="1128726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</a:t>
            </a:r>
          </a:p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Key Vault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0" name="Google Shape;87;p16">
            <a:extLst>
              <a:ext uri="{FF2B5EF4-FFF2-40B4-BE49-F238E27FC236}">
                <a16:creationId xmlns:a16="http://schemas.microsoft.com/office/drawing/2014/main" id="{11F0942B-C369-34CE-0CB8-6E624411E495}"/>
              </a:ext>
            </a:extLst>
          </p:cNvPr>
          <p:cNvSpPr txBox="1"/>
          <p:nvPr/>
        </p:nvSpPr>
        <p:spPr>
          <a:xfrm>
            <a:off x="7955786" y="6280593"/>
            <a:ext cx="1128726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</a:t>
            </a:r>
          </a:p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DB for MySQL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1" name="Google Shape;87;p16">
            <a:extLst>
              <a:ext uri="{FF2B5EF4-FFF2-40B4-BE49-F238E27FC236}">
                <a16:creationId xmlns:a16="http://schemas.microsoft.com/office/drawing/2014/main" id="{710F6D66-2368-E0E6-0D63-D87569564D33}"/>
              </a:ext>
            </a:extLst>
          </p:cNvPr>
          <p:cNvSpPr txBox="1"/>
          <p:nvPr/>
        </p:nvSpPr>
        <p:spPr>
          <a:xfrm>
            <a:off x="9106672" y="6280593"/>
            <a:ext cx="1128726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</a:t>
            </a:r>
          </a:p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Key Vault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F9D01FD9-9217-B61D-85AD-565A16C432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5898" y="5588823"/>
            <a:ext cx="599067" cy="599067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E2456D0C-7208-3C73-3209-7E45502869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93165" y="5618356"/>
            <a:ext cx="540000" cy="540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3C23C6DA-A1B6-61B8-70AA-98B3498FF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47304" y="5588823"/>
            <a:ext cx="599067" cy="59906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6E0630C6-0135-6E97-E602-BB21E1AC3E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42869" y="5618356"/>
            <a:ext cx="540000" cy="540000"/>
          </a:xfrm>
          <a:prstGeom prst="rect">
            <a:avLst/>
          </a:prstGeom>
        </p:spPr>
      </p:pic>
      <p:sp>
        <p:nvSpPr>
          <p:cNvPr id="57" name="Title 56">
            <a:extLst>
              <a:ext uri="{FF2B5EF4-FFF2-40B4-BE49-F238E27FC236}">
                <a16:creationId xmlns:a16="http://schemas.microsoft.com/office/drawing/2014/main" id="{356926F5-AE99-A813-8233-76D85940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64" y="316756"/>
            <a:ext cx="11306469" cy="403137"/>
          </a:xfrm>
        </p:spPr>
        <p:txBody>
          <a:bodyPr/>
          <a:lstStyle/>
          <a:p>
            <a:r>
              <a:rPr lang="fr-FR" dirty="0" err="1"/>
              <a:t>Petclinic</a:t>
            </a:r>
            <a:r>
              <a:rPr lang="fr-FR" dirty="0"/>
              <a:t> High-</a:t>
            </a:r>
            <a:r>
              <a:rPr lang="fr-FR" dirty="0" err="1"/>
              <a:t>Level</a:t>
            </a:r>
            <a:r>
              <a:rPr lang="fr-FR" dirty="0"/>
              <a:t> Architecture </a:t>
            </a:r>
            <a:r>
              <a:rPr lang="fr-FR" dirty="0" err="1"/>
              <a:t>with</a:t>
            </a:r>
            <a:r>
              <a:rPr lang="fr-FR" dirty="0"/>
              <a:t> AKS</a:t>
            </a:r>
          </a:p>
        </p:txBody>
      </p:sp>
    </p:spTree>
    <p:extLst>
      <p:ext uri="{BB962C8B-B14F-4D97-AF65-F5344CB8AC3E}">
        <p14:creationId xmlns:p14="http://schemas.microsoft.com/office/powerpoint/2010/main" val="26955597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06E5AC1-B7D6-403C-861C-7563BEAF3555}"/>
              </a:ext>
            </a:extLst>
          </p:cNvPr>
          <p:cNvSpPr/>
          <p:nvPr/>
        </p:nvSpPr>
        <p:spPr>
          <a:xfrm>
            <a:off x="1375038" y="0"/>
            <a:ext cx="9419007" cy="6675807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979A319-3D25-45DD-9159-78C4A59103B7}"/>
              </a:ext>
            </a:extLst>
          </p:cNvPr>
          <p:cNvSpPr/>
          <p:nvPr/>
        </p:nvSpPr>
        <p:spPr>
          <a:xfrm>
            <a:off x="4981316" y="2663477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UI + API Gateway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29" name="Google Shape;1220;p51">
            <a:extLst>
              <a:ext uri="{FF2B5EF4-FFF2-40B4-BE49-F238E27FC236}">
                <a16:creationId xmlns:a16="http://schemas.microsoft.com/office/drawing/2014/main" id="{3649319D-B3E6-4E93-AB23-9EB371B5FA96}"/>
              </a:ext>
            </a:extLst>
          </p:cNvPr>
          <p:cNvCxnSpPr>
            <a:cxnSpLocks/>
            <a:stCxn id="147" idx="2"/>
            <a:endCxn id="20" idx="0"/>
          </p:cNvCxnSpPr>
          <p:nvPr/>
        </p:nvCxnSpPr>
        <p:spPr>
          <a:xfrm>
            <a:off x="6095999" y="3439908"/>
            <a:ext cx="0" cy="124941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3" name="Google Shape;134;p16">
            <a:extLst>
              <a:ext uri="{FF2B5EF4-FFF2-40B4-BE49-F238E27FC236}">
                <a16:creationId xmlns:a16="http://schemas.microsoft.com/office/drawing/2014/main" id="{2FCD2BC3-E3B0-4EED-BF6D-7366EC442C42}"/>
              </a:ext>
            </a:extLst>
          </p:cNvPr>
          <p:cNvSpPr txBox="1"/>
          <p:nvPr/>
        </p:nvSpPr>
        <p:spPr>
          <a:xfrm>
            <a:off x="6258168" y="493424"/>
            <a:ext cx="1025728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End-User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54" name="Google Shape;578;p58">
            <a:extLst>
              <a:ext uri="{FF2B5EF4-FFF2-40B4-BE49-F238E27FC236}">
                <a16:creationId xmlns:a16="http://schemas.microsoft.com/office/drawing/2014/main" id="{344DEA19-BA1E-4635-B5D1-0FF0CD233EE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14371" y="492842"/>
            <a:ext cx="361745" cy="289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DFCB5645-2870-4053-A7AD-6A44CBC45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949" y="914165"/>
            <a:ext cx="352923" cy="352923"/>
          </a:xfrm>
          <a:prstGeom prst="rect">
            <a:avLst/>
          </a:prstGeom>
        </p:spPr>
      </p:pic>
      <p:sp>
        <p:nvSpPr>
          <p:cNvPr id="17" name="Google Shape;134;p16">
            <a:extLst>
              <a:ext uri="{FF2B5EF4-FFF2-40B4-BE49-F238E27FC236}">
                <a16:creationId xmlns:a16="http://schemas.microsoft.com/office/drawing/2014/main" id="{9D5201F3-2723-4343-A542-CAE9AD597B1E}"/>
              </a:ext>
            </a:extLst>
          </p:cNvPr>
          <p:cNvSpPr txBox="1"/>
          <p:nvPr/>
        </p:nvSpPr>
        <p:spPr>
          <a:xfrm>
            <a:off x="6235922" y="940814"/>
            <a:ext cx="1025728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Browser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F57730-76C7-455C-9469-3903A5FA3638}"/>
              </a:ext>
            </a:extLst>
          </p:cNvPr>
          <p:cNvSpPr/>
          <p:nvPr/>
        </p:nvSpPr>
        <p:spPr>
          <a:xfrm>
            <a:off x="4981316" y="4689327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vets-service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A8C0B1-849D-4BF2-888A-39E5ECB67723}"/>
              </a:ext>
            </a:extLst>
          </p:cNvPr>
          <p:cNvSpPr/>
          <p:nvPr/>
        </p:nvSpPr>
        <p:spPr>
          <a:xfrm>
            <a:off x="8006456" y="4673941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visits-service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28" name="Google Shape;1220;p51">
            <a:extLst>
              <a:ext uri="{FF2B5EF4-FFF2-40B4-BE49-F238E27FC236}">
                <a16:creationId xmlns:a16="http://schemas.microsoft.com/office/drawing/2014/main" id="{D8C9CA71-6608-4F0E-924D-AB6889C42180}"/>
              </a:ext>
            </a:extLst>
          </p:cNvPr>
          <p:cNvCxnSpPr>
            <a:cxnSpLocks/>
            <a:stCxn id="147" idx="2"/>
            <a:endCxn id="22" idx="0"/>
          </p:cNvCxnSpPr>
          <p:nvPr/>
        </p:nvCxnSpPr>
        <p:spPr>
          <a:xfrm>
            <a:off x="6095999" y="3439908"/>
            <a:ext cx="3025140" cy="1234033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590184F-DBCF-437C-B868-D4B28F2AEE81}"/>
              </a:ext>
            </a:extLst>
          </p:cNvPr>
          <p:cNvSpPr/>
          <p:nvPr/>
        </p:nvSpPr>
        <p:spPr>
          <a:xfrm>
            <a:off x="1956176" y="4681690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customer-service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34" name="Google Shape;1220;p51">
            <a:extLst>
              <a:ext uri="{FF2B5EF4-FFF2-40B4-BE49-F238E27FC236}">
                <a16:creationId xmlns:a16="http://schemas.microsoft.com/office/drawing/2014/main" id="{7C50031A-9047-4509-998C-C6E695E4646A}"/>
              </a:ext>
            </a:extLst>
          </p:cNvPr>
          <p:cNvCxnSpPr>
            <a:cxnSpLocks/>
            <a:stCxn id="147" idx="2"/>
            <a:endCxn id="33" idx="0"/>
          </p:cNvCxnSpPr>
          <p:nvPr/>
        </p:nvCxnSpPr>
        <p:spPr>
          <a:xfrm flipH="1">
            <a:off x="3070859" y="3439908"/>
            <a:ext cx="3025140" cy="1241782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pic>
        <p:nvPicPr>
          <p:cNvPr id="170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3FADB77-3BFC-4B5C-B659-0849333E47B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6672" y="4346236"/>
            <a:ext cx="359949" cy="322342"/>
          </a:xfrm>
          <a:prstGeom prst="rect">
            <a:avLst/>
          </a:prstGeom>
        </p:spPr>
      </p:pic>
      <p:pic>
        <p:nvPicPr>
          <p:cNvPr id="171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1363C77-42A2-4EDC-AEEB-6B4CE30ED5C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0660" y="4358994"/>
            <a:ext cx="359949" cy="322342"/>
          </a:xfrm>
          <a:prstGeom prst="rect">
            <a:avLst/>
          </a:prstGeom>
        </p:spPr>
      </p:pic>
      <p:pic>
        <p:nvPicPr>
          <p:cNvPr id="172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090A1B80-94FD-4EEF-BE0E-26FF476E3F9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829" y="4354138"/>
            <a:ext cx="359949" cy="322342"/>
          </a:xfrm>
          <a:prstGeom prst="rect">
            <a:avLst/>
          </a:prstGeom>
        </p:spPr>
      </p:pic>
      <p:pic>
        <p:nvPicPr>
          <p:cNvPr id="173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6523402-8A0C-4C5F-98F7-BB2F7591416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5268" y="2270890"/>
            <a:ext cx="359949" cy="322342"/>
          </a:xfrm>
          <a:prstGeom prst="rect">
            <a:avLst/>
          </a:prstGeom>
        </p:spPr>
      </p:pic>
      <p:cxnSp>
        <p:nvCxnSpPr>
          <p:cNvPr id="38" name="Google Shape;1220;p51">
            <a:extLst>
              <a:ext uri="{FF2B5EF4-FFF2-40B4-BE49-F238E27FC236}">
                <a16:creationId xmlns:a16="http://schemas.microsoft.com/office/drawing/2014/main" id="{02F3A239-38FA-4017-AF20-6FD3414D4C83}"/>
              </a:ext>
            </a:extLst>
          </p:cNvPr>
          <p:cNvCxnSpPr>
            <a:cxnSpLocks/>
          </p:cNvCxnSpPr>
          <p:nvPr/>
        </p:nvCxnSpPr>
        <p:spPr>
          <a:xfrm flipH="1">
            <a:off x="6278879" y="1267088"/>
            <a:ext cx="4412" cy="139638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" name="Google Shape;1220;p51">
            <a:extLst>
              <a:ext uri="{FF2B5EF4-FFF2-40B4-BE49-F238E27FC236}">
                <a16:creationId xmlns:a16="http://schemas.microsoft.com/office/drawing/2014/main" id="{1EB3C14D-D440-4F69-B9F6-26C8707EF28F}"/>
              </a:ext>
            </a:extLst>
          </p:cNvPr>
          <p:cNvCxnSpPr>
            <a:cxnSpLocks/>
          </p:cNvCxnSpPr>
          <p:nvPr/>
        </p:nvCxnSpPr>
        <p:spPr>
          <a:xfrm flipH="1">
            <a:off x="5920742" y="1274725"/>
            <a:ext cx="4412" cy="139638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5" name="Google Shape;134;p16">
            <a:extLst>
              <a:ext uri="{FF2B5EF4-FFF2-40B4-BE49-F238E27FC236}">
                <a16:creationId xmlns:a16="http://schemas.microsoft.com/office/drawing/2014/main" id="{13905C22-D6E6-4973-9223-30D4B376550C}"/>
              </a:ext>
            </a:extLst>
          </p:cNvPr>
          <p:cNvSpPr txBox="1"/>
          <p:nvPr/>
        </p:nvSpPr>
        <p:spPr>
          <a:xfrm>
            <a:off x="6375372" y="1703562"/>
            <a:ext cx="1136667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REST requests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6" name="Google Shape;134;p16">
            <a:extLst>
              <a:ext uri="{FF2B5EF4-FFF2-40B4-BE49-F238E27FC236}">
                <a16:creationId xmlns:a16="http://schemas.microsoft.com/office/drawing/2014/main" id="{B32028B2-13DA-4D85-A0DD-6D32BD20FDA4}"/>
              </a:ext>
            </a:extLst>
          </p:cNvPr>
          <p:cNvSpPr txBox="1"/>
          <p:nvPr/>
        </p:nvSpPr>
        <p:spPr>
          <a:xfrm>
            <a:off x="4635216" y="1698257"/>
            <a:ext cx="1279156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Static resources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E1258B-66C7-486A-99F6-8DE53F7598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11269" y="5618728"/>
            <a:ext cx="599067" cy="599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81ED6AD-CCA1-4F06-9D19-89C4705DB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5708" y="5620964"/>
            <a:ext cx="599067" cy="599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F64557F-BE1F-419E-8FE2-B5C97996C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21604" y="5618728"/>
            <a:ext cx="599067" cy="599067"/>
          </a:xfrm>
          <a:prstGeom prst="rect">
            <a:avLst/>
          </a:prstGeom>
        </p:spPr>
      </p:pic>
      <p:sp>
        <p:nvSpPr>
          <p:cNvPr id="11" name="Google Shape;87;p16">
            <a:extLst>
              <a:ext uri="{FF2B5EF4-FFF2-40B4-BE49-F238E27FC236}">
                <a16:creationId xmlns:a16="http://schemas.microsoft.com/office/drawing/2014/main" id="{AD18CF54-DC24-4392-9920-6CA596D6A128}"/>
              </a:ext>
            </a:extLst>
          </p:cNvPr>
          <p:cNvSpPr txBox="1"/>
          <p:nvPr/>
        </p:nvSpPr>
        <p:spPr>
          <a:xfrm>
            <a:off x="2081610" y="6283758"/>
            <a:ext cx="1658383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DB for MySQL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" name="Google Shape;87;p16">
            <a:extLst>
              <a:ext uri="{FF2B5EF4-FFF2-40B4-BE49-F238E27FC236}">
                <a16:creationId xmlns:a16="http://schemas.microsoft.com/office/drawing/2014/main" id="{FE3F05BA-E348-4D46-90FB-2F1AA771E7A4}"/>
              </a:ext>
            </a:extLst>
          </p:cNvPr>
          <p:cNvSpPr txBox="1"/>
          <p:nvPr/>
        </p:nvSpPr>
        <p:spPr>
          <a:xfrm>
            <a:off x="5266049" y="6321552"/>
            <a:ext cx="1658383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DB for MySQL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" name="Google Shape;87;p16">
            <a:extLst>
              <a:ext uri="{FF2B5EF4-FFF2-40B4-BE49-F238E27FC236}">
                <a16:creationId xmlns:a16="http://schemas.microsoft.com/office/drawing/2014/main" id="{5377A6F2-F07C-4ED1-837F-393CE8287A54}"/>
              </a:ext>
            </a:extLst>
          </p:cNvPr>
          <p:cNvSpPr txBox="1"/>
          <p:nvPr/>
        </p:nvSpPr>
        <p:spPr>
          <a:xfrm>
            <a:off x="8277480" y="6283758"/>
            <a:ext cx="1658383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DB for MySQL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7B9857-DEAE-F0B4-8783-4A492FBCBE0C}"/>
              </a:ext>
            </a:extLst>
          </p:cNvPr>
          <p:cNvSpPr/>
          <p:nvPr/>
        </p:nvSpPr>
        <p:spPr>
          <a:xfrm>
            <a:off x="1954785" y="2660872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18800" bIns="118800" rtlCol="0" anchor="ctr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UI + API Gateway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8180565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7979A319-3D25-45DD-9159-78C4A59103B7}"/>
              </a:ext>
            </a:extLst>
          </p:cNvPr>
          <p:cNvSpPr/>
          <p:nvPr/>
        </p:nvSpPr>
        <p:spPr>
          <a:xfrm>
            <a:off x="4981316" y="2663477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UI + API Gateway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CAB4472-1045-4A28-BCEF-CE093FFF3603}"/>
              </a:ext>
            </a:extLst>
          </p:cNvPr>
          <p:cNvGrpSpPr/>
          <p:nvPr/>
        </p:nvGrpSpPr>
        <p:grpSpPr>
          <a:xfrm>
            <a:off x="2638609" y="6017452"/>
            <a:ext cx="864497" cy="632018"/>
            <a:chOff x="6066846" y="2597143"/>
            <a:chExt cx="881831" cy="644691"/>
          </a:xfrm>
        </p:grpSpPr>
        <p:sp>
          <p:nvSpPr>
            <p:cNvPr id="120" name="Google Shape;87;p16">
              <a:extLst>
                <a:ext uri="{FF2B5EF4-FFF2-40B4-BE49-F238E27FC236}">
                  <a16:creationId xmlns:a16="http://schemas.microsoft.com/office/drawing/2014/main" id="{AD425EA8-AC66-4CBF-8646-A12A6EE021B7}"/>
                </a:ext>
              </a:extLst>
            </p:cNvPr>
            <p:cNvSpPr txBox="1"/>
            <p:nvPr/>
          </p:nvSpPr>
          <p:spPr>
            <a:xfrm>
              <a:off x="6066846" y="3040551"/>
              <a:ext cx="881831" cy="201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28" tIns="44802" rIns="89628" bIns="44802" anchor="t" anchorCtr="0">
              <a:noAutofit/>
            </a:bodyPr>
            <a:lstStyle/>
            <a:p>
              <a:pPr algn="ctr" defTabSz="914367">
                <a:buClr>
                  <a:srgbClr val="000000"/>
                </a:buClr>
                <a:buSzPts val="800"/>
              </a:pPr>
              <a:r>
                <a:rPr lang="en-GB" sz="1200" dirty="0">
                  <a:solidFill>
                    <a:srgbClr val="000000"/>
                  </a:solidFill>
                  <a:latin typeface="Segoe UI"/>
                </a:rPr>
                <a:t>MySQL DB</a:t>
              </a:r>
              <a:endParaRPr sz="1200" dirty="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6DD8068-7243-4628-A706-9B6EE4D918C9}"/>
                </a:ext>
              </a:extLst>
            </p:cNvPr>
            <p:cNvGrpSpPr/>
            <p:nvPr/>
          </p:nvGrpSpPr>
          <p:grpSpPr>
            <a:xfrm>
              <a:off x="6291911" y="2597143"/>
              <a:ext cx="480018" cy="412909"/>
              <a:chOff x="6291911" y="2597143"/>
              <a:chExt cx="480018" cy="412909"/>
            </a:xfrm>
          </p:grpSpPr>
          <p:sp>
            <p:nvSpPr>
              <p:cNvPr id="123" name="Google Shape;80;p16">
                <a:extLst>
                  <a:ext uri="{FF2B5EF4-FFF2-40B4-BE49-F238E27FC236}">
                    <a16:creationId xmlns:a16="http://schemas.microsoft.com/office/drawing/2014/main" id="{C9E3AA04-B3DB-4FA5-AE72-1750FFB2815F}"/>
                  </a:ext>
                </a:extLst>
              </p:cNvPr>
              <p:cNvSpPr/>
              <p:nvPr/>
            </p:nvSpPr>
            <p:spPr>
              <a:xfrm>
                <a:off x="6291911" y="2683352"/>
                <a:ext cx="431700" cy="326700"/>
              </a:xfrm>
              <a:prstGeom prst="can">
                <a:avLst>
                  <a:gd name="adj" fmla="val 25000"/>
                </a:avLst>
              </a:prstGeom>
              <a:solidFill>
                <a:srgbClr val="C9DAF8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70585" tIns="0" rIns="0" bIns="44802" anchor="ctr" anchorCtr="0">
                <a:noAutofit/>
              </a:bodyPr>
              <a:lstStyle/>
              <a:p>
                <a:pPr algn="ctr" defTabSz="914367">
                  <a:buClr>
                    <a:srgbClr val="000000"/>
                  </a:buClr>
                  <a:buSzPts val="900"/>
                </a:pPr>
                <a:endParaRPr sz="88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4" name="Google Shape;104;p16">
                <a:extLst>
                  <a:ext uri="{FF2B5EF4-FFF2-40B4-BE49-F238E27FC236}">
                    <a16:creationId xmlns:a16="http://schemas.microsoft.com/office/drawing/2014/main" id="{00FE0EBF-0DD6-4E72-B5D1-42D8246AA261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14747">
                <a:off x="6574439" y="2597143"/>
                <a:ext cx="197490" cy="1724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29" name="Google Shape;1220;p51">
            <a:extLst>
              <a:ext uri="{FF2B5EF4-FFF2-40B4-BE49-F238E27FC236}">
                <a16:creationId xmlns:a16="http://schemas.microsoft.com/office/drawing/2014/main" id="{3649319D-B3E6-4E93-AB23-9EB371B5FA96}"/>
              </a:ext>
            </a:extLst>
          </p:cNvPr>
          <p:cNvCxnSpPr>
            <a:cxnSpLocks/>
            <a:stCxn id="147" idx="2"/>
            <a:endCxn id="20" idx="0"/>
          </p:cNvCxnSpPr>
          <p:nvPr/>
        </p:nvCxnSpPr>
        <p:spPr>
          <a:xfrm>
            <a:off x="6095999" y="3439908"/>
            <a:ext cx="0" cy="1682555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3" name="Google Shape;134;p16">
            <a:extLst>
              <a:ext uri="{FF2B5EF4-FFF2-40B4-BE49-F238E27FC236}">
                <a16:creationId xmlns:a16="http://schemas.microsoft.com/office/drawing/2014/main" id="{2FCD2BC3-E3B0-4EED-BF6D-7366EC442C42}"/>
              </a:ext>
            </a:extLst>
          </p:cNvPr>
          <p:cNvSpPr txBox="1"/>
          <p:nvPr/>
        </p:nvSpPr>
        <p:spPr>
          <a:xfrm>
            <a:off x="6258168" y="493424"/>
            <a:ext cx="1025728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End-User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54" name="Google Shape;578;p58">
            <a:extLst>
              <a:ext uri="{FF2B5EF4-FFF2-40B4-BE49-F238E27FC236}">
                <a16:creationId xmlns:a16="http://schemas.microsoft.com/office/drawing/2014/main" id="{344DEA19-BA1E-4635-B5D1-0FF0CD233EE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914371" y="492842"/>
            <a:ext cx="361745" cy="289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DFCB5645-2870-4053-A7AD-6A44CBC45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949" y="914165"/>
            <a:ext cx="352923" cy="352923"/>
          </a:xfrm>
          <a:prstGeom prst="rect">
            <a:avLst/>
          </a:prstGeom>
        </p:spPr>
      </p:pic>
      <p:sp>
        <p:nvSpPr>
          <p:cNvPr id="17" name="Google Shape;134;p16">
            <a:extLst>
              <a:ext uri="{FF2B5EF4-FFF2-40B4-BE49-F238E27FC236}">
                <a16:creationId xmlns:a16="http://schemas.microsoft.com/office/drawing/2014/main" id="{9D5201F3-2723-4343-A542-CAE9AD597B1E}"/>
              </a:ext>
            </a:extLst>
          </p:cNvPr>
          <p:cNvSpPr txBox="1"/>
          <p:nvPr/>
        </p:nvSpPr>
        <p:spPr>
          <a:xfrm>
            <a:off x="6235922" y="940814"/>
            <a:ext cx="1025728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Browser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F57730-76C7-455C-9469-3903A5FA3638}"/>
              </a:ext>
            </a:extLst>
          </p:cNvPr>
          <p:cNvSpPr/>
          <p:nvPr/>
        </p:nvSpPr>
        <p:spPr>
          <a:xfrm>
            <a:off x="4981316" y="5122463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vets-service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A8C0B1-849D-4BF2-888A-39E5ECB67723}"/>
              </a:ext>
            </a:extLst>
          </p:cNvPr>
          <p:cNvSpPr/>
          <p:nvPr/>
        </p:nvSpPr>
        <p:spPr>
          <a:xfrm>
            <a:off x="8006456" y="5107077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visits-service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28" name="Google Shape;1220;p51">
            <a:extLst>
              <a:ext uri="{FF2B5EF4-FFF2-40B4-BE49-F238E27FC236}">
                <a16:creationId xmlns:a16="http://schemas.microsoft.com/office/drawing/2014/main" id="{D8C9CA71-6608-4F0E-924D-AB6889C42180}"/>
              </a:ext>
            </a:extLst>
          </p:cNvPr>
          <p:cNvCxnSpPr>
            <a:cxnSpLocks/>
            <a:stCxn id="147" idx="2"/>
            <a:endCxn id="22" idx="0"/>
          </p:cNvCxnSpPr>
          <p:nvPr/>
        </p:nvCxnSpPr>
        <p:spPr>
          <a:xfrm>
            <a:off x="6095999" y="3439908"/>
            <a:ext cx="3025140" cy="166716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590184F-DBCF-437C-B868-D4B28F2AEE81}"/>
              </a:ext>
            </a:extLst>
          </p:cNvPr>
          <p:cNvSpPr/>
          <p:nvPr/>
        </p:nvSpPr>
        <p:spPr>
          <a:xfrm>
            <a:off x="1956176" y="5114826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customer-service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34" name="Google Shape;1220;p51">
            <a:extLst>
              <a:ext uri="{FF2B5EF4-FFF2-40B4-BE49-F238E27FC236}">
                <a16:creationId xmlns:a16="http://schemas.microsoft.com/office/drawing/2014/main" id="{7C50031A-9047-4509-998C-C6E695E4646A}"/>
              </a:ext>
            </a:extLst>
          </p:cNvPr>
          <p:cNvCxnSpPr>
            <a:cxnSpLocks/>
            <a:stCxn id="147" idx="2"/>
            <a:endCxn id="33" idx="0"/>
          </p:cNvCxnSpPr>
          <p:nvPr/>
        </p:nvCxnSpPr>
        <p:spPr>
          <a:xfrm flipH="1">
            <a:off x="3070859" y="3439908"/>
            <a:ext cx="3025140" cy="1674918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F782738-5A3D-47B3-84ED-27DA0B8CCF12}"/>
              </a:ext>
            </a:extLst>
          </p:cNvPr>
          <p:cNvGrpSpPr/>
          <p:nvPr/>
        </p:nvGrpSpPr>
        <p:grpSpPr>
          <a:xfrm>
            <a:off x="5663749" y="6017452"/>
            <a:ext cx="864497" cy="632018"/>
            <a:chOff x="6066846" y="2597143"/>
            <a:chExt cx="881831" cy="644691"/>
          </a:xfrm>
        </p:grpSpPr>
        <p:sp>
          <p:nvSpPr>
            <p:cNvPr id="160" name="Google Shape;87;p16">
              <a:extLst>
                <a:ext uri="{FF2B5EF4-FFF2-40B4-BE49-F238E27FC236}">
                  <a16:creationId xmlns:a16="http://schemas.microsoft.com/office/drawing/2014/main" id="{DD0EA52E-1B3B-487C-B265-E2E86BC3F82E}"/>
                </a:ext>
              </a:extLst>
            </p:cNvPr>
            <p:cNvSpPr txBox="1"/>
            <p:nvPr/>
          </p:nvSpPr>
          <p:spPr>
            <a:xfrm>
              <a:off x="6066846" y="3040551"/>
              <a:ext cx="881831" cy="201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28" tIns="44802" rIns="89628" bIns="44802" anchor="t" anchorCtr="0">
              <a:noAutofit/>
            </a:bodyPr>
            <a:lstStyle/>
            <a:p>
              <a:pPr algn="ctr" defTabSz="914367">
                <a:buClr>
                  <a:srgbClr val="000000"/>
                </a:buClr>
                <a:buSzPts val="800"/>
              </a:pPr>
              <a:r>
                <a:rPr lang="en-GB" sz="1200" dirty="0">
                  <a:solidFill>
                    <a:srgbClr val="000000"/>
                  </a:solidFill>
                  <a:latin typeface="Segoe UI"/>
                </a:rPr>
                <a:t>MySQL DB</a:t>
              </a:r>
              <a:endParaRPr sz="1200" dirty="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7211DC1-BCEE-4AA9-9D9E-93125AB600F4}"/>
                </a:ext>
              </a:extLst>
            </p:cNvPr>
            <p:cNvGrpSpPr/>
            <p:nvPr/>
          </p:nvGrpSpPr>
          <p:grpSpPr>
            <a:xfrm>
              <a:off x="6291911" y="2597143"/>
              <a:ext cx="480018" cy="412909"/>
              <a:chOff x="6291911" y="2597143"/>
              <a:chExt cx="480018" cy="412909"/>
            </a:xfrm>
          </p:grpSpPr>
          <p:sp>
            <p:nvSpPr>
              <p:cNvPr id="162" name="Google Shape;80;p16">
                <a:extLst>
                  <a:ext uri="{FF2B5EF4-FFF2-40B4-BE49-F238E27FC236}">
                    <a16:creationId xmlns:a16="http://schemas.microsoft.com/office/drawing/2014/main" id="{928F7B06-B92E-46A5-8531-766052D2070F}"/>
                  </a:ext>
                </a:extLst>
              </p:cNvPr>
              <p:cNvSpPr/>
              <p:nvPr/>
            </p:nvSpPr>
            <p:spPr>
              <a:xfrm>
                <a:off x="6291911" y="2683352"/>
                <a:ext cx="431700" cy="326700"/>
              </a:xfrm>
              <a:prstGeom prst="can">
                <a:avLst>
                  <a:gd name="adj" fmla="val 25000"/>
                </a:avLst>
              </a:prstGeom>
              <a:solidFill>
                <a:srgbClr val="C9DAF8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70585" tIns="0" rIns="0" bIns="44802" anchor="ctr" anchorCtr="0">
                <a:noAutofit/>
              </a:bodyPr>
              <a:lstStyle/>
              <a:p>
                <a:pPr algn="ctr" defTabSz="914367">
                  <a:buClr>
                    <a:srgbClr val="000000"/>
                  </a:buClr>
                  <a:buSzPts val="900"/>
                </a:pPr>
                <a:endParaRPr sz="88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3" name="Google Shape;104;p16">
                <a:extLst>
                  <a:ext uri="{FF2B5EF4-FFF2-40B4-BE49-F238E27FC236}">
                    <a16:creationId xmlns:a16="http://schemas.microsoft.com/office/drawing/2014/main" id="{EA4A125B-30AF-43AB-BAC1-FACF8774BCDC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14747">
                <a:off x="6574439" y="2597143"/>
                <a:ext cx="197490" cy="1724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6AC48AA-209B-4BD3-B6F4-C5B9FADFB36D}"/>
              </a:ext>
            </a:extLst>
          </p:cNvPr>
          <p:cNvGrpSpPr/>
          <p:nvPr/>
        </p:nvGrpSpPr>
        <p:grpSpPr>
          <a:xfrm>
            <a:off x="8854399" y="6017452"/>
            <a:ext cx="864497" cy="632018"/>
            <a:chOff x="6066846" y="2597143"/>
            <a:chExt cx="881831" cy="644691"/>
          </a:xfrm>
        </p:grpSpPr>
        <p:sp>
          <p:nvSpPr>
            <p:cNvPr id="165" name="Google Shape;87;p16">
              <a:extLst>
                <a:ext uri="{FF2B5EF4-FFF2-40B4-BE49-F238E27FC236}">
                  <a16:creationId xmlns:a16="http://schemas.microsoft.com/office/drawing/2014/main" id="{4F3BC9E8-9CCC-4FC3-9C09-2D7E4D6760A3}"/>
                </a:ext>
              </a:extLst>
            </p:cNvPr>
            <p:cNvSpPr txBox="1"/>
            <p:nvPr/>
          </p:nvSpPr>
          <p:spPr>
            <a:xfrm>
              <a:off x="6066846" y="3040551"/>
              <a:ext cx="881831" cy="201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28" tIns="44802" rIns="89628" bIns="44802" anchor="t" anchorCtr="0">
              <a:noAutofit/>
            </a:bodyPr>
            <a:lstStyle/>
            <a:p>
              <a:pPr algn="ctr" defTabSz="914367">
                <a:buClr>
                  <a:srgbClr val="000000"/>
                </a:buClr>
                <a:buSzPts val="800"/>
              </a:pPr>
              <a:r>
                <a:rPr lang="en-GB" sz="1200" dirty="0">
                  <a:solidFill>
                    <a:srgbClr val="000000"/>
                  </a:solidFill>
                  <a:latin typeface="Segoe UI"/>
                </a:rPr>
                <a:t>MySQL DB</a:t>
              </a:r>
              <a:endParaRPr sz="1200" dirty="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C646D8E3-8C94-4A94-919F-C36E807E3D02}"/>
                </a:ext>
              </a:extLst>
            </p:cNvPr>
            <p:cNvGrpSpPr/>
            <p:nvPr/>
          </p:nvGrpSpPr>
          <p:grpSpPr>
            <a:xfrm>
              <a:off x="6291911" y="2597143"/>
              <a:ext cx="480018" cy="412909"/>
              <a:chOff x="6291911" y="2597143"/>
              <a:chExt cx="480018" cy="412909"/>
            </a:xfrm>
          </p:grpSpPr>
          <p:sp>
            <p:nvSpPr>
              <p:cNvPr id="167" name="Google Shape;80;p16">
                <a:extLst>
                  <a:ext uri="{FF2B5EF4-FFF2-40B4-BE49-F238E27FC236}">
                    <a16:creationId xmlns:a16="http://schemas.microsoft.com/office/drawing/2014/main" id="{63A04053-D7AF-456E-BDB3-4BCE1CB9B116}"/>
                  </a:ext>
                </a:extLst>
              </p:cNvPr>
              <p:cNvSpPr/>
              <p:nvPr/>
            </p:nvSpPr>
            <p:spPr>
              <a:xfrm>
                <a:off x="6291911" y="2683352"/>
                <a:ext cx="431700" cy="326700"/>
              </a:xfrm>
              <a:prstGeom prst="can">
                <a:avLst>
                  <a:gd name="adj" fmla="val 25000"/>
                </a:avLst>
              </a:prstGeom>
              <a:solidFill>
                <a:srgbClr val="C9DAF8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70585" tIns="0" rIns="0" bIns="44802" anchor="ctr" anchorCtr="0">
                <a:noAutofit/>
              </a:bodyPr>
              <a:lstStyle/>
              <a:p>
                <a:pPr algn="ctr" defTabSz="914367">
                  <a:buClr>
                    <a:srgbClr val="000000"/>
                  </a:buClr>
                  <a:buSzPts val="900"/>
                </a:pPr>
                <a:endParaRPr sz="88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8" name="Google Shape;104;p16">
                <a:extLst>
                  <a:ext uri="{FF2B5EF4-FFF2-40B4-BE49-F238E27FC236}">
                    <a16:creationId xmlns:a16="http://schemas.microsoft.com/office/drawing/2014/main" id="{2B11DA1C-5091-4863-B4C0-0226F9C3CD16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14747">
                <a:off x="6574439" y="2597143"/>
                <a:ext cx="197490" cy="1724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0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3FADB77-3BFC-4B5C-B659-0849333E47B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6672" y="4779372"/>
            <a:ext cx="359949" cy="322342"/>
          </a:xfrm>
          <a:prstGeom prst="rect">
            <a:avLst/>
          </a:prstGeom>
        </p:spPr>
      </p:pic>
      <p:pic>
        <p:nvPicPr>
          <p:cNvPr id="171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1363C77-42A2-4EDC-AEEB-6B4CE30ED5C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0660" y="4792130"/>
            <a:ext cx="359949" cy="322342"/>
          </a:xfrm>
          <a:prstGeom prst="rect">
            <a:avLst/>
          </a:prstGeom>
        </p:spPr>
      </p:pic>
      <p:pic>
        <p:nvPicPr>
          <p:cNvPr id="172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090A1B80-94FD-4EEF-BE0E-26FF476E3F9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829" y="4787274"/>
            <a:ext cx="359949" cy="322342"/>
          </a:xfrm>
          <a:prstGeom prst="rect">
            <a:avLst/>
          </a:prstGeom>
        </p:spPr>
      </p:pic>
      <p:pic>
        <p:nvPicPr>
          <p:cNvPr id="173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6523402-8A0C-4C5F-98F7-BB2F7591416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5268" y="2270890"/>
            <a:ext cx="359949" cy="322342"/>
          </a:xfrm>
          <a:prstGeom prst="rect">
            <a:avLst/>
          </a:prstGeom>
        </p:spPr>
      </p:pic>
      <p:cxnSp>
        <p:nvCxnSpPr>
          <p:cNvPr id="38" name="Google Shape;1220;p51">
            <a:extLst>
              <a:ext uri="{FF2B5EF4-FFF2-40B4-BE49-F238E27FC236}">
                <a16:creationId xmlns:a16="http://schemas.microsoft.com/office/drawing/2014/main" id="{02F3A239-38FA-4017-AF20-6FD3414D4C83}"/>
              </a:ext>
            </a:extLst>
          </p:cNvPr>
          <p:cNvCxnSpPr>
            <a:cxnSpLocks/>
          </p:cNvCxnSpPr>
          <p:nvPr/>
        </p:nvCxnSpPr>
        <p:spPr>
          <a:xfrm flipH="1">
            <a:off x="6278879" y="1267088"/>
            <a:ext cx="4412" cy="139638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" name="Google Shape;1220;p51">
            <a:extLst>
              <a:ext uri="{FF2B5EF4-FFF2-40B4-BE49-F238E27FC236}">
                <a16:creationId xmlns:a16="http://schemas.microsoft.com/office/drawing/2014/main" id="{1EB3C14D-D440-4F69-B9F6-26C8707EF28F}"/>
              </a:ext>
            </a:extLst>
          </p:cNvPr>
          <p:cNvCxnSpPr>
            <a:cxnSpLocks/>
          </p:cNvCxnSpPr>
          <p:nvPr/>
        </p:nvCxnSpPr>
        <p:spPr>
          <a:xfrm flipH="1">
            <a:off x="5920742" y="1274725"/>
            <a:ext cx="4412" cy="139638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5" name="Google Shape;134;p16">
            <a:extLst>
              <a:ext uri="{FF2B5EF4-FFF2-40B4-BE49-F238E27FC236}">
                <a16:creationId xmlns:a16="http://schemas.microsoft.com/office/drawing/2014/main" id="{13905C22-D6E6-4973-9223-30D4B376550C}"/>
              </a:ext>
            </a:extLst>
          </p:cNvPr>
          <p:cNvSpPr txBox="1"/>
          <p:nvPr/>
        </p:nvSpPr>
        <p:spPr>
          <a:xfrm>
            <a:off x="6375372" y="1703562"/>
            <a:ext cx="1136667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REST requests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6" name="Google Shape;134;p16">
            <a:extLst>
              <a:ext uri="{FF2B5EF4-FFF2-40B4-BE49-F238E27FC236}">
                <a16:creationId xmlns:a16="http://schemas.microsoft.com/office/drawing/2014/main" id="{B32028B2-13DA-4D85-A0DD-6D32BD20FDA4}"/>
              </a:ext>
            </a:extLst>
          </p:cNvPr>
          <p:cNvSpPr txBox="1"/>
          <p:nvPr/>
        </p:nvSpPr>
        <p:spPr>
          <a:xfrm>
            <a:off x="4635216" y="1698257"/>
            <a:ext cx="1279156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Static resources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928433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9" id="{54FB6363-1086-4D4D-A733-73C40F614B6C}" vid="{C7C5E0E3-7D0F-DE45-915C-0B481B5DC3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128</Words>
  <Application>Microsoft Office PowerPoint</Application>
  <PresentationFormat>Widescreen</PresentationFormat>
  <Paragraphs>64</Paragraphs>
  <Slides>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Semibold</vt:lpstr>
      <vt:lpstr>Wingdings</vt:lpstr>
      <vt:lpstr>Azure 1</vt:lpstr>
      <vt:lpstr>Petclinic High-Level Architecture with AKS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Pincaud</dc:creator>
  <cp:lastModifiedBy>Steve Pincaud</cp:lastModifiedBy>
  <cp:revision>5</cp:revision>
  <dcterms:created xsi:type="dcterms:W3CDTF">2022-02-16T10:47:50Z</dcterms:created>
  <dcterms:modified xsi:type="dcterms:W3CDTF">2023-01-12T09:45:39Z</dcterms:modified>
</cp:coreProperties>
</file>