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886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96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1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4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3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sldNum="0" hdr="0" ftr="0" dt="0"/>
  <p:txStyles>
    <p:titleStyle>
      <a:lvl1pPr algn="l" defTabSz="932563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556" marR="0" indent="-22855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112" marR="0" indent="-22855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099" marR="0" indent="-19998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801" marR="0" indent="-180940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741" marR="0" indent="-168243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7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1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2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2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DBEB-7665-C2AC-806F-D7E858FB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Spring Cloud Config-Server High-Level Architecture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30BB-9A7C-9741-7B2D-1D2A6F8A8D30}"/>
              </a:ext>
            </a:extLst>
          </p:cNvPr>
          <p:cNvSpPr/>
          <p:nvPr/>
        </p:nvSpPr>
        <p:spPr>
          <a:xfrm>
            <a:off x="2308180" y="4613129"/>
            <a:ext cx="2360600" cy="822137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34464" tIns="118800" bIns="118800" rtlCol="0" anchor="ctr" anchorCtr="0"/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Spring Boot</a:t>
            </a:r>
          </a:p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Micro-service</a:t>
            </a:r>
          </a:p>
        </p:txBody>
      </p:sp>
      <p:pic>
        <p:nvPicPr>
          <p:cNvPr id="16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528A0239-6444-97C7-60B9-52258C0D6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438" y="4613129"/>
            <a:ext cx="381138" cy="3413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DBD4EA-D0AC-29AC-B649-90E5FB5603E4}"/>
              </a:ext>
            </a:extLst>
          </p:cNvPr>
          <p:cNvSpPr/>
          <p:nvPr/>
        </p:nvSpPr>
        <p:spPr>
          <a:xfrm>
            <a:off x="2306707" y="2708488"/>
            <a:ext cx="2360600" cy="822137"/>
          </a:xfrm>
          <a:prstGeom prst="rect">
            <a:avLst/>
          </a:prstGeom>
          <a:solidFill>
            <a:srgbClr val="6DB33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34464" tIns="118800" bIns="118800" rtlCol="0" anchor="ctr" anchorCtr="0"/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Spring Cloud</a:t>
            </a:r>
          </a:p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 Server</a:t>
            </a: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4" name="Picture 45" descr="RÃ©sultats de recherche d'images pour Â«Â github logoÂ Â»">
            <a:extLst>
              <a:ext uri="{FF2B5EF4-FFF2-40B4-BE49-F238E27FC236}">
                <a16:creationId xmlns:a16="http://schemas.microsoft.com/office/drawing/2014/main" id="{47DA2B71-1613-F211-09D0-FB5017D9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07" y="148290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54" descr="3491B809">
            <a:extLst>
              <a:ext uri="{FF2B5EF4-FFF2-40B4-BE49-F238E27FC236}">
                <a16:creationId xmlns:a16="http://schemas.microsoft.com/office/drawing/2014/main" id="{3827F1DF-865E-B4E2-9E2F-3F9A705A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09" y="1561155"/>
            <a:ext cx="1114253" cy="3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oogle Shape;1220;p51">
            <a:extLst>
              <a:ext uri="{FF2B5EF4-FFF2-40B4-BE49-F238E27FC236}">
                <a16:creationId xmlns:a16="http://schemas.microsoft.com/office/drawing/2014/main" id="{02B1F704-1BB5-E6C5-AA6A-8132835AF3BA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H="1" flipV="1">
            <a:off x="3487007" y="3530625"/>
            <a:ext cx="1473" cy="1082504"/>
          </a:xfrm>
          <a:prstGeom prst="straightConnector1">
            <a:avLst/>
          </a:prstGeom>
          <a:noFill/>
          <a:ln w="38100" cap="flat" cmpd="sng">
            <a:solidFill>
              <a:srgbClr val="F14E3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8" name="Google Shape;87;p16">
            <a:extLst>
              <a:ext uri="{FF2B5EF4-FFF2-40B4-BE49-F238E27FC236}">
                <a16:creationId xmlns:a16="http://schemas.microsoft.com/office/drawing/2014/main" id="{4E5813D4-4DA2-E964-8AC9-DAE9B73BE32A}"/>
              </a:ext>
            </a:extLst>
          </p:cNvPr>
          <p:cNvSpPr txBox="1"/>
          <p:nvPr/>
        </p:nvSpPr>
        <p:spPr>
          <a:xfrm>
            <a:off x="1798353" y="3753878"/>
            <a:ext cx="1756006" cy="2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Fetch configuration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Google Shape;87;p16">
            <a:extLst>
              <a:ext uri="{FF2B5EF4-FFF2-40B4-BE49-F238E27FC236}">
                <a16:creationId xmlns:a16="http://schemas.microsoft.com/office/drawing/2014/main" id="{16E322F5-2CD9-9BAF-799E-5C3EBDF20940}"/>
              </a:ext>
            </a:extLst>
          </p:cNvPr>
          <p:cNvSpPr txBox="1"/>
          <p:nvPr/>
        </p:nvSpPr>
        <p:spPr>
          <a:xfrm>
            <a:off x="1772360" y="2118725"/>
            <a:ext cx="1756006" cy="2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</a:t>
            </a:r>
            <a:r>
              <a:rPr kumimoji="0" lang="en-GB" sz="12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Yaml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versioned configuration files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Google Shape;1220;p51">
            <a:extLst>
              <a:ext uri="{FF2B5EF4-FFF2-40B4-BE49-F238E27FC236}">
                <a16:creationId xmlns:a16="http://schemas.microsoft.com/office/drawing/2014/main" id="{E07533D5-9FDD-95FA-44A8-3666EB8E8020}"/>
              </a:ext>
            </a:extLst>
          </p:cNvPr>
          <p:cNvCxnSpPr>
            <a:cxnSpLocks/>
          </p:cNvCxnSpPr>
          <p:nvPr/>
        </p:nvCxnSpPr>
        <p:spPr>
          <a:xfrm flipV="1">
            <a:off x="3487743" y="1942347"/>
            <a:ext cx="1" cy="766141"/>
          </a:xfrm>
          <a:prstGeom prst="straightConnector1">
            <a:avLst/>
          </a:prstGeom>
          <a:noFill/>
          <a:ln w="38100" cap="flat" cmpd="sng">
            <a:solidFill>
              <a:srgbClr val="F14E32"/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8847145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ST_Blue on Blac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Starter Blue - April 2019.potx" id="{E0B8D684-B527-4878-B904-C1EC5025E6F1}" vid="{81E1CCAE-A2AB-42AC-8977-FC896EF58CA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Segoe UI</vt:lpstr>
      <vt:lpstr>Segoe UI Semibold</vt:lpstr>
      <vt:lpstr>Wingdings</vt:lpstr>
      <vt:lpstr>Black Template</vt:lpstr>
      <vt:lpstr>Spring Cloud Config-Server High-Level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Petclinic High-Level Architecture with AKS</dc:title>
  <dc:creator>Steve Pincaud</dc:creator>
  <cp:lastModifiedBy>Steve Pincaud</cp:lastModifiedBy>
  <cp:revision>2</cp:revision>
  <dcterms:created xsi:type="dcterms:W3CDTF">2023-03-15T15:49:13Z</dcterms:created>
  <dcterms:modified xsi:type="dcterms:W3CDTF">2023-03-15T16:25:20Z</dcterms:modified>
</cp:coreProperties>
</file>