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78" r:id="rId4"/>
    <p:sldId id="259" r:id="rId5"/>
    <p:sldId id="260" r:id="rId6"/>
    <p:sldId id="261" r:id="rId7"/>
    <p:sldId id="262" r:id="rId8"/>
    <p:sldId id="282" r:id="rId9"/>
    <p:sldId id="263" r:id="rId10"/>
    <p:sldId id="277" r:id="rId11"/>
    <p:sldId id="265" r:id="rId12"/>
    <p:sldId id="266" r:id="rId13"/>
    <p:sldId id="269" r:id="rId14"/>
    <p:sldId id="283" r:id="rId15"/>
    <p:sldId id="279" r:id="rId16"/>
    <p:sldId id="28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95E5-60A4-44D4-85F5-65903DBF4800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7851-D838-4C32-9CE5-2D02846F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217" y="1943035"/>
            <a:ext cx="8814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order to access Twitter data, you need to have a valid Twitter account and you need to obtain your “API keys” and “Access </a:t>
            </a:r>
            <a:r>
              <a:rPr lang="en-US" sz="2800" smtClean="0"/>
              <a:t>Tokens</a:t>
            </a:r>
            <a:r>
              <a:rPr lang="en-US" sz="2800" smtClean="0"/>
              <a:t>.”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First, open an account at </a:t>
            </a:r>
            <a:r>
              <a:rPr lang="en-US" sz="2800" dirty="0" err="1" smtClean="0"/>
              <a:t>twitter.com</a:t>
            </a:r>
            <a:r>
              <a:rPr lang="en-US" sz="2800" dirty="0" smtClean="0"/>
              <a:t> and validate it with your phone. If you already have an account, but it is not validated with a phone, you need to validate it (see https://</a:t>
            </a:r>
            <a:r>
              <a:rPr lang="en-US" sz="2800" dirty="0" err="1" smtClean="0"/>
              <a:t>support.twitter.com</a:t>
            </a:r>
            <a:r>
              <a:rPr lang="en-US" sz="2800" dirty="0" smtClean="0"/>
              <a:t>/articles/110250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include screenshots of the process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9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3505" y="4421874"/>
            <a:ext cx="1064523" cy="25930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594979" y="4539584"/>
            <a:ext cx="1030406" cy="1876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5654" y="1331056"/>
            <a:ext cx="780410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appropriate tab to find the “consumer key” and “the consumer secret” &gt; copy and paste those strings somewhere as we will need them</a:t>
            </a:r>
          </a:p>
          <a:p>
            <a:endParaRPr lang="en-US" sz="2800" dirty="0"/>
          </a:p>
          <a:p>
            <a:r>
              <a:rPr lang="en-US" sz="2800" dirty="0" smtClean="0"/>
              <a:t>Then create the your access tokens and copy and paste the “Access Token” and “Access Token Secret” somewhere, as we will need them.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show the screenshots for the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2257" y="1823523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77960" y="1291260"/>
            <a:ext cx="1201004" cy="5049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0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"/>
            <a:ext cx="109727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29250" y="3048505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1522" y="3378329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3207" y="2497722"/>
            <a:ext cx="3261814" cy="10156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05439" y="2522106"/>
            <a:ext cx="377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Consumer Key and Consumer Secret</a:t>
            </a:r>
          </a:p>
          <a:p>
            <a:r>
              <a:rPr lang="en-US" sz="2000" dirty="0" smtClean="0"/>
              <a:t>Scroll down to generate tokens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5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3192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56096" y="4189862"/>
            <a:ext cx="1692321" cy="30025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80429" y="3684895"/>
            <a:ext cx="1201004" cy="50496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0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88860" y="4421875"/>
            <a:ext cx="1897038" cy="17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05032" y="3712189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64695" y="3324371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66967" y="3654195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3784" y="3318679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41260" y="4765347"/>
            <a:ext cx="1897038" cy="179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7619" y="234276"/>
            <a:ext cx="4105701" cy="177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" y="24384"/>
            <a:ext cx="1097279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4450" y="3316729"/>
            <a:ext cx="1758284" cy="209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26722" y="3646553"/>
            <a:ext cx="1899314" cy="2627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17631" y="1388250"/>
            <a:ext cx="298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Copy Access Token and Access Token Secret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689783" y="1412634"/>
            <a:ext cx="3261814" cy="10156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53182" y="327546"/>
            <a:ext cx="1214651" cy="39578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860507" y="854690"/>
            <a:ext cx="0" cy="91951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1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1934" y="2279176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52446" y="2267800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99861" y="2841006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21255" y="2829630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2909" y="1301081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2908" y="1464854"/>
            <a:ext cx="131018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317" y="1361655"/>
            <a:ext cx="103761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 to the twitter developers’ page (</a:t>
            </a:r>
            <a:r>
              <a:rPr lang="en-US" sz="2800" dirty="0" err="1" smtClean="0"/>
              <a:t>dev.twitter.com</a:t>
            </a:r>
            <a:r>
              <a:rPr lang="en-US" sz="2800" dirty="0" smtClean="0"/>
              <a:t>) to create an app</a:t>
            </a:r>
          </a:p>
          <a:p>
            <a:endParaRPr lang="en-US" sz="2800" dirty="0"/>
          </a:p>
          <a:p>
            <a:r>
              <a:rPr lang="en-US" sz="2800" dirty="0" smtClean="0"/>
              <a:t>Go to “Manage my apps”</a:t>
            </a:r>
          </a:p>
          <a:p>
            <a:endParaRPr lang="en-US" sz="2800" dirty="0"/>
          </a:p>
          <a:p>
            <a:r>
              <a:rPr lang="en-US" sz="2800" dirty="0" smtClean="0"/>
              <a:t>Create a new app (it can have any name and you can use any website,</a:t>
            </a:r>
          </a:p>
          <a:p>
            <a:r>
              <a:rPr lang="en-US" sz="2800" dirty="0" smtClean="0"/>
              <a:t>as long as you include the full Web address (staring with http://). </a:t>
            </a:r>
          </a:p>
          <a:p>
            <a:r>
              <a:rPr lang="en-US" sz="2800" dirty="0" smtClean="0"/>
              <a:t>Leave the “callback URL” empty. </a:t>
            </a:r>
          </a:p>
          <a:p>
            <a:endParaRPr lang="en-US" sz="2800" dirty="0"/>
          </a:p>
          <a:p>
            <a:r>
              <a:rPr lang="en-US" sz="2800" dirty="0" smtClean="0"/>
              <a:t>The following slides show the screenshots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62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7352"/>
            <a:ext cx="12192000" cy="76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35571" y="232012"/>
            <a:ext cx="955343" cy="31389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501952" y="677269"/>
            <a:ext cx="0" cy="91951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229</Words>
  <Application>Microsoft Macintosh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Kivan Polimis</dc:creator>
  <cp:lastModifiedBy>emilioz</cp:lastModifiedBy>
  <cp:revision>60</cp:revision>
  <dcterms:created xsi:type="dcterms:W3CDTF">2016-03-23T23:54:10Z</dcterms:created>
  <dcterms:modified xsi:type="dcterms:W3CDTF">2016-10-16T22:11:25Z</dcterms:modified>
</cp:coreProperties>
</file>