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75"/>
    <a:srgbClr val="1E0D02"/>
    <a:srgbClr val="331604"/>
    <a:srgbClr val="502306"/>
    <a:srgbClr val="C84246"/>
    <a:srgbClr val="A6373E"/>
    <a:srgbClr val="315595"/>
    <a:srgbClr val="73340A"/>
    <a:srgbClr val="A34A0D"/>
    <a:srgbClr val="CF6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503@toba.kosen-ac.jp" userId="S::19503@toba.kosen-ac.jp::1dc26570-8b57-48e0-aa2b-cc5c509fe796" providerId="AD" clId="Web-{AE407602-42A4-48E4-B87F-D7797B403C90}"/>
    <pc:docChg chg="modSld">
      <pc:chgData name="19503@toba.kosen-ac.jp" userId="S::19503@toba.kosen-ac.jp::1dc26570-8b57-48e0-aa2b-cc5c509fe796" providerId="AD" clId="Web-{AE407602-42A4-48E4-B87F-D7797B403C90}" dt="2019-10-06T16:41:15.174" v="75" actId="1076"/>
      <pc:docMkLst>
        <pc:docMk/>
      </pc:docMkLst>
      <pc:sldChg chg="modSp">
        <pc:chgData name="19503@toba.kosen-ac.jp" userId="S::19503@toba.kosen-ac.jp::1dc26570-8b57-48e0-aa2b-cc5c509fe796" providerId="AD" clId="Web-{AE407602-42A4-48E4-B87F-D7797B403C90}" dt="2019-10-06T16:41:15.174" v="75" actId="1076"/>
        <pc:sldMkLst>
          <pc:docMk/>
          <pc:sldMk cId="318159211" sldId="256"/>
        </pc:sldMkLst>
        <pc:spChg chg="mod">
          <ac:chgData name="19503@toba.kosen-ac.jp" userId="S::19503@toba.kosen-ac.jp::1dc26570-8b57-48e0-aa2b-cc5c509fe796" providerId="AD" clId="Web-{AE407602-42A4-48E4-B87F-D7797B403C90}" dt="2019-10-06T16:38:13.768" v="68" actId="14100"/>
          <ac:spMkLst>
            <pc:docMk/>
            <pc:sldMk cId="318159211" sldId="256"/>
            <ac:spMk id="4" creationId="{AF9FDF90-58FE-4076-9F0F-478586BD5A60}"/>
          </ac:spMkLst>
        </pc:spChg>
        <pc:spChg chg="mod">
          <ac:chgData name="19503@toba.kosen-ac.jp" userId="S::19503@toba.kosen-ac.jp::1dc26570-8b57-48e0-aa2b-cc5c509fe796" providerId="AD" clId="Web-{AE407602-42A4-48E4-B87F-D7797B403C90}" dt="2019-10-06T16:41:15.174" v="75" actId="1076"/>
          <ac:spMkLst>
            <pc:docMk/>
            <pc:sldMk cId="318159211" sldId="256"/>
            <ac:spMk id="8" creationId="{72BC8855-4667-46EF-80F1-D796F0EA4002}"/>
          </ac:spMkLst>
        </pc:spChg>
        <pc:spChg chg="mod">
          <ac:chgData name="19503@toba.kosen-ac.jp" userId="S::19503@toba.kosen-ac.jp::1dc26570-8b57-48e0-aa2b-cc5c509fe796" providerId="AD" clId="Web-{AE407602-42A4-48E4-B87F-D7797B403C90}" dt="2019-10-06T16:36:04.883" v="33" actId="14100"/>
          <ac:spMkLst>
            <pc:docMk/>
            <pc:sldMk cId="318159211" sldId="256"/>
            <ac:spMk id="9" creationId="{B3163A98-E79C-4801-9C44-BA3B48010969}"/>
          </ac:spMkLst>
        </pc:spChg>
        <pc:spChg chg="mod">
          <ac:chgData name="19503@toba.kosen-ac.jp" userId="S::19503@toba.kosen-ac.jp::1dc26570-8b57-48e0-aa2b-cc5c509fe796" providerId="AD" clId="Web-{AE407602-42A4-48E4-B87F-D7797B403C90}" dt="2019-10-06T16:39:55.236" v="70" actId="20577"/>
          <ac:spMkLst>
            <pc:docMk/>
            <pc:sldMk cId="318159211" sldId="256"/>
            <ac:spMk id="13" creationId="{8B425F64-96CA-4F9A-AA89-D7CED5F7C5F5}"/>
          </ac:spMkLst>
        </pc:spChg>
        <pc:cxnChg chg="mod">
          <ac:chgData name="19503@toba.kosen-ac.jp" userId="S::19503@toba.kosen-ac.jp::1dc26570-8b57-48e0-aa2b-cc5c509fe796" providerId="AD" clId="Web-{AE407602-42A4-48E4-B87F-D7797B403C90}" dt="2019-10-06T16:38:03.953" v="65" actId="1076"/>
          <ac:cxnSpMkLst>
            <pc:docMk/>
            <pc:sldMk cId="318159211" sldId="256"/>
            <ac:cxnSpMk id="15" creationId="{5DF35583-60BC-43DD-B708-E31799F5FC70}"/>
          </ac:cxnSpMkLst>
        </pc:cxnChg>
        <pc:cxnChg chg="mod">
          <ac:chgData name="19503@toba.kosen-ac.jp" userId="S::19503@toba.kosen-ac.jp::1dc26570-8b57-48e0-aa2b-cc5c509fe796" providerId="AD" clId="Web-{AE407602-42A4-48E4-B87F-D7797B403C90}" dt="2019-10-06T16:37:54.749" v="61" actId="1076"/>
          <ac:cxnSpMkLst>
            <pc:docMk/>
            <pc:sldMk cId="318159211" sldId="256"/>
            <ac:cxnSpMk id="16" creationId="{93682160-B948-4941-B32F-E213CE3005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2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4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6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9134-4675-4632-82B0-7802E0F2983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734E-2B63-48E0-A853-DD7D14EB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988EDCC-DAD1-0648-A61D-C18529675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7320" r="8627" b="8193"/>
          <a:stretch/>
        </p:blipFill>
        <p:spPr>
          <a:xfrm rot="16200000">
            <a:off x="-1524794" y="1524794"/>
            <a:ext cx="9907588" cy="6858000"/>
          </a:xfrm>
          <a:prstGeom prst="rect">
            <a:avLst/>
          </a:prstGeom>
          <a:noFill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C84EEC2-8E89-3F4A-ACCA-130406C2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190" y="1112828"/>
            <a:ext cx="6401609" cy="768193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8F80223-1DB7-644E-ADF8-965A551A975D}"/>
              </a:ext>
            </a:extLst>
          </p:cNvPr>
          <p:cNvGrpSpPr/>
          <p:nvPr/>
        </p:nvGrpSpPr>
        <p:grpSpPr>
          <a:xfrm>
            <a:off x="79839" y="694784"/>
            <a:ext cx="6375333" cy="1241314"/>
            <a:chOff x="386476" y="947547"/>
            <a:chExt cx="6673519" cy="1241314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0E08201-8E7F-3A4F-BFD3-7D6E815E8D0B}"/>
                </a:ext>
              </a:extLst>
            </p:cNvPr>
            <p:cNvSpPr txBox="1"/>
            <p:nvPr/>
          </p:nvSpPr>
          <p:spPr>
            <a:xfrm>
              <a:off x="386476" y="988532"/>
              <a:ext cx="6673519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32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ja-JP" altLang="en-US" sz="320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en-US" altLang="ja-JP" sz="7200" b="1" i="1" spc="300" dirty="0">
                  <a:ln w="12700">
                    <a:solidFill>
                      <a:schemeClr val="tx1"/>
                    </a:solidFill>
                  </a:ln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A</a:t>
              </a:r>
              <a:r>
                <a:rPr kumimoji="1" lang="en-US" altLang="ja-JP" sz="6600" b="1" i="1" spc="300" dirty="0">
                  <a:ln w="12700">
                    <a:solidFill>
                      <a:schemeClr val="tx1"/>
                    </a:solidFill>
                  </a:ln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RAR</a:t>
              </a:r>
              <a:r>
                <a:rPr kumimoji="1" lang="ja-JP" altLang="en-US" sz="6600" b="1" i="1" spc="300">
                  <a:ln w="12700">
                    <a:solidFill>
                      <a:schemeClr val="tx1"/>
                    </a:solidFill>
                  </a:ln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探検隊</a:t>
              </a:r>
              <a:r>
                <a:rPr kumimoji="1" lang="en-US" altLang="ja-JP" sz="6600" b="1" i="1" spc="300" dirty="0"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 </a:t>
              </a:r>
              <a:endParaRPr lang="ja-JP" sz="4400" b="1" i="1" spc="300">
                <a:latin typeface="Hiragino Sans W9" panose="020B0400000000000000" pitchFamily="34" charset="-128"/>
                <a:ea typeface="Hiragino Sans W9" panose="020B0400000000000000" pitchFamily="34" charset="-128"/>
                <a:cs typeface="Gautami" panose="020B05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646869E-24B1-B640-807A-152C82B60F8B}"/>
                </a:ext>
              </a:extLst>
            </p:cNvPr>
            <p:cNvSpPr txBox="1"/>
            <p:nvPr/>
          </p:nvSpPr>
          <p:spPr>
            <a:xfrm>
              <a:off x="495575" y="947547"/>
              <a:ext cx="6540884" cy="1155253"/>
            </a:xfrm>
            <a:prstGeom prst="rect">
              <a:avLst/>
            </a:prstGeom>
            <a:noFill/>
          </p:spPr>
          <p:txBody>
            <a:bodyPr wrap="square" tIns="46800" bIns="0" rtlCol="0" anchor="t" anchorCtr="0">
              <a:spAutoFit/>
            </a:bodyPr>
            <a:lstStyle/>
            <a:p>
              <a:pPr algn="ctr"/>
              <a:r>
                <a:rPr kumimoji="1" lang="en-US" altLang="ja-JP" sz="36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ja-JP" altLang="en-US" sz="360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en-US" altLang="ja-JP" sz="7200" b="1" i="1" spc="300" dirty="0">
                  <a:ln w="12700">
                    <a:solidFill>
                      <a:schemeClr val="tx1"/>
                    </a:solidFill>
                  </a:ln>
                  <a:gradFill>
                    <a:gsLst>
                      <a:gs pos="18000">
                        <a:srgbClr val="B90003"/>
                      </a:gs>
                      <a:gs pos="100000">
                        <a:schemeClr val="bg1"/>
                      </a:gs>
                      <a:gs pos="35000">
                        <a:srgbClr val="E46728"/>
                      </a:gs>
                      <a:gs pos="71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A</a:t>
              </a:r>
              <a:r>
                <a:rPr kumimoji="1" lang="en-US" altLang="ja-JP" sz="6600" b="1" i="1" spc="300" dirty="0">
                  <a:ln w="12700">
                    <a:solidFill>
                      <a:schemeClr val="tx1"/>
                    </a:solidFill>
                  </a:ln>
                  <a:gradFill>
                    <a:gsLst>
                      <a:gs pos="18000">
                        <a:srgbClr val="B90003"/>
                      </a:gs>
                      <a:gs pos="100000">
                        <a:schemeClr val="bg1"/>
                      </a:gs>
                      <a:gs pos="35000">
                        <a:srgbClr val="E46728"/>
                      </a:gs>
                      <a:gs pos="71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RAR</a:t>
              </a:r>
              <a:r>
                <a:rPr kumimoji="1" lang="ja-JP" altLang="en-US" sz="6600" b="1" i="1" spc="300">
                  <a:ln w="12700">
                    <a:solidFill>
                      <a:schemeClr val="tx1"/>
                    </a:solidFill>
                  </a:ln>
                  <a:gradFill>
                    <a:gsLst>
                      <a:gs pos="18000">
                        <a:srgbClr val="B90003"/>
                      </a:gs>
                      <a:gs pos="100000">
                        <a:schemeClr val="bg1"/>
                      </a:gs>
                      <a:gs pos="35000">
                        <a:srgbClr val="E46728"/>
                      </a:gs>
                      <a:gs pos="71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探検隊</a:t>
              </a:r>
              <a:r>
                <a:rPr kumimoji="1" lang="en-US" altLang="ja-JP" sz="6600" b="1" i="1" spc="3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 </a:t>
              </a:r>
              <a:endParaRPr lang="ja-JP" sz="5100" b="1" i="1" spc="300">
                <a:gradFill>
                  <a:gsLst>
                    <a:gs pos="30000">
                      <a:srgbClr val="B90003"/>
                    </a:gs>
                    <a:gs pos="100000">
                      <a:schemeClr val="bg1"/>
                    </a:gs>
                    <a:gs pos="56000">
                      <a:srgbClr val="E46728"/>
                    </a:gs>
                    <a:gs pos="96000">
                      <a:srgbClr val="FFFF00"/>
                    </a:gs>
                  </a:gsLst>
                  <a:lin ang="5400000" scaled="1"/>
                </a:gradFill>
                <a:latin typeface="Hiragino Sans W9" panose="020B0400000000000000" pitchFamily="34" charset="-128"/>
                <a:ea typeface="Hiragino Sans W9" panose="020B0400000000000000" pitchFamily="34" charset="-128"/>
                <a:cs typeface="Gautami" panose="020B0502040204020203" pitchFamily="34" charset="0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54B3FD-7268-954B-A634-37669C595567}"/>
              </a:ext>
            </a:extLst>
          </p:cNvPr>
          <p:cNvSpPr txBox="1"/>
          <p:nvPr/>
        </p:nvSpPr>
        <p:spPr>
          <a:xfrm>
            <a:off x="2981637" y="6322400"/>
            <a:ext cx="3496513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800" dirty="0">
                <a:ln>
                  <a:solidFill>
                    <a:prstClr val="black"/>
                  </a:solidFill>
                </a:ln>
                <a:solidFill>
                  <a:srgbClr val="FF0000">
                    <a:alpha val="76000"/>
                  </a:srgbClr>
                </a:solidFill>
                <a:latin typeface="Hiragino Sans W9" panose="020B0400000000000000" pitchFamily="34" charset="-128"/>
                <a:ea typeface="Hiragino Sans W9" panose="020B0400000000000000" pitchFamily="34" charset="-128"/>
              </a:rPr>
              <a:t>AR</a:t>
            </a:r>
            <a:r>
              <a:rPr kumimoji="1" lang="ja-JP" altLang="en-US" sz="2000">
                <a:blipFill>
                  <a:blip r:embed="rId4"/>
                  <a:tile tx="0" ty="0" sx="100000" sy="100000" flip="none" algn="tl"/>
                </a:blipFill>
                <a:latin typeface="Hiragino Sans W9" panose="020B0400000000000000" pitchFamily="34" charset="-128"/>
                <a:ea typeface="Hiragino Sans W9" panose="020B0400000000000000" pitchFamily="34" charset="-128"/>
              </a:rPr>
              <a:t>でポスターが動き出すアドベンチャー型クイズゲーム！学校中を歩き回ってポスターを探そう！クイズに答える</a:t>
            </a:r>
            <a:r>
              <a:rPr kumimoji="1" lang="ja-JP" altLang="en-US">
                <a:blipFill>
                  <a:blip r:embed="rId4"/>
                  <a:tile tx="0" ty="0" sx="100000" sy="100000" flip="none" algn="tl"/>
                </a:blipFill>
                <a:latin typeface="Hiragino Sans W9" panose="020B0400000000000000" pitchFamily="34" charset="-128"/>
                <a:ea typeface="Hiragino Sans W9" panose="020B0400000000000000" pitchFamily="34" charset="-128"/>
              </a:rPr>
              <a:t>と</a:t>
            </a:r>
            <a:r>
              <a:rPr kumimoji="1" lang="ja-JP" altLang="en-US" sz="2800">
                <a:ln>
                  <a:solidFill>
                    <a:srgbClr val="1E0D02"/>
                  </a:solidFill>
                </a:ln>
                <a:solidFill>
                  <a:srgbClr val="FFFF00">
                    <a:alpha val="62000"/>
                  </a:srgbClr>
                </a:solidFill>
                <a:latin typeface="Hiragino Sans W9" panose="020B0400000000000000" pitchFamily="34" charset="-128"/>
                <a:ea typeface="Hiragino Sans W9" panose="020B0400000000000000" pitchFamily="34" charset="-128"/>
              </a:rPr>
              <a:t>豪華景品</a:t>
            </a:r>
            <a:r>
              <a:rPr kumimoji="1" lang="ja-JP" altLang="en-US" sz="2000">
                <a:blipFill>
                  <a:blip r:embed="rId4"/>
                  <a:tile tx="0" ty="0" sx="100000" sy="100000" flip="none" algn="tl"/>
                </a:blipFill>
                <a:latin typeface="Hiragino Sans W9" panose="020B0400000000000000" pitchFamily="34" charset="-128"/>
                <a:ea typeface="Hiragino Sans W9" panose="020B0400000000000000" pitchFamily="34" charset="-128"/>
              </a:rPr>
              <a:t>をゲットできるかも！？</a:t>
            </a:r>
            <a:endParaRPr lang="en-US" altLang="ja-JP" sz="1400" dirty="0">
              <a:solidFill>
                <a:srgbClr val="1E0D02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50621C-4FCF-4742-97B8-7E63B50E2641}"/>
              </a:ext>
            </a:extLst>
          </p:cNvPr>
          <p:cNvSpPr txBox="1"/>
          <p:nvPr/>
        </p:nvSpPr>
        <p:spPr>
          <a:xfrm>
            <a:off x="184361" y="9188105"/>
            <a:ext cx="66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　　　　</a:t>
            </a:r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人プレイ：２００円　</a:t>
            </a:r>
            <a:b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</a:b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料金　</a:t>
            </a:r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2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人プレイ：３００円</a:t>
            </a:r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		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出店場所：１号館　正面玄関前左</a:t>
            </a:r>
          </a:p>
        </p:txBody>
      </p:sp>
    </p:spTree>
    <p:extLst>
      <p:ext uri="{BB962C8B-B14F-4D97-AF65-F5344CB8AC3E}">
        <p14:creationId xmlns:p14="http://schemas.microsoft.com/office/powerpoint/2010/main" val="3181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988EDCC-DAD1-0648-A61D-C18529675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7320" r="8627" b="8193"/>
          <a:stretch/>
        </p:blipFill>
        <p:spPr>
          <a:xfrm rot="16200000">
            <a:off x="-1524794" y="1524794"/>
            <a:ext cx="9907588" cy="68580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3FCA50-D5C7-4446-A2FC-5130E465E94E}"/>
              </a:ext>
            </a:extLst>
          </p:cNvPr>
          <p:cNvGrpSpPr/>
          <p:nvPr/>
        </p:nvGrpSpPr>
        <p:grpSpPr>
          <a:xfrm>
            <a:off x="79839" y="694784"/>
            <a:ext cx="6375333" cy="2164643"/>
            <a:chOff x="79839" y="694784"/>
            <a:chExt cx="6375333" cy="2164643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0E08201-8E7F-3A4F-BFD3-7D6E815E8D0B}"/>
                </a:ext>
              </a:extLst>
            </p:cNvPr>
            <p:cNvSpPr txBox="1"/>
            <p:nvPr/>
          </p:nvSpPr>
          <p:spPr>
            <a:xfrm>
              <a:off x="79839" y="735769"/>
              <a:ext cx="6375333" cy="212365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32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ja-JP" altLang="en-US" sz="320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en-US" altLang="ja-JP" sz="6600" b="1" i="1" spc="300" dirty="0">
                  <a:ln w="12700">
                    <a:solidFill>
                      <a:schemeClr val="tx1"/>
                    </a:solidFill>
                  </a:ln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ARAR</a:t>
              </a:r>
            </a:p>
            <a:p>
              <a:pPr algn="ctr"/>
              <a:r>
                <a:rPr kumimoji="1" lang="ja-JP" altLang="en-US" sz="6600" b="1" i="1" spc="300">
                  <a:ln w="12700">
                    <a:solidFill>
                      <a:schemeClr val="tx1"/>
                    </a:solidFill>
                  </a:ln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探検隊</a:t>
              </a:r>
              <a:r>
                <a:rPr kumimoji="1" lang="en-US" altLang="ja-JP" sz="6600" b="1" i="1" spc="300" dirty="0"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 </a:t>
              </a:r>
              <a:endParaRPr lang="ja-JP" sz="4400" b="1" i="1" spc="300">
                <a:latin typeface="Hiragino Sans W9" panose="020B0400000000000000" pitchFamily="34" charset="-128"/>
                <a:ea typeface="Hiragino Sans W9" panose="020B0400000000000000" pitchFamily="34" charset="-128"/>
                <a:cs typeface="Gautami" panose="020B05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646869E-24B1-B640-807A-152C82B60F8B}"/>
                </a:ext>
              </a:extLst>
            </p:cNvPr>
            <p:cNvSpPr txBox="1"/>
            <p:nvPr/>
          </p:nvSpPr>
          <p:spPr>
            <a:xfrm>
              <a:off x="184063" y="694784"/>
              <a:ext cx="6248624" cy="2078582"/>
            </a:xfrm>
            <a:prstGeom prst="rect">
              <a:avLst/>
            </a:prstGeom>
            <a:noFill/>
          </p:spPr>
          <p:txBody>
            <a:bodyPr wrap="square" tIns="46800" bIns="0" rtlCol="0" anchor="t" anchorCtr="0">
              <a:spAutoFit/>
            </a:bodyPr>
            <a:lstStyle/>
            <a:p>
              <a:pPr algn="ctr"/>
              <a:r>
                <a:rPr kumimoji="1" lang="en-US" altLang="ja-JP" sz="36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ja-JP" altLang="en-US" sz="360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GP創英角ﾎﾟｯﾌﾟ体" panose="040B0A00000000000000" pitchFamily="50" charset="-128"/>
                  <a:ea typeface="HGP創英角ﾎﾟｯﾌﾟ体"/>
                </a:rPr>
                <a:t> </a:t>
              </a:r>
              <a:r>
                <a:rPr kumimoji="1" lang="en-US" altLang="ja-JP" sz="6600" b="1" i="1" spc="300" dirty="0">
                  <a:ln w="12700">
                    <a:solidFill>
                      <a:schemeClr val="tx1"/>
                    </a:solidFill>
                  </a:ln>
                  <a:gradFill>
                    <a:gsLst>
                      <a:gs pos="18000">
                        <a:srgbClr val="B90003"/>
                      </a:gs>
                      <a:gs pos="100000">
                        <a:schemeClr val="bg1"/>
                      </a:gs>
                      <a:gs pos="35000">
                        <a:srgbClr val="E46728"/>
                      </a:gs>
                      <a:gs pos="71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ARAR</a:t>
              </a:r>
            </a:p>
            <a:p>
              <a:pPr algn="ctr"/>
              <a:r>
                <a:rPr kumimoji="1" lang="ja-JP" altLang="en-US" sz="6600" b="1" i="1" spc="300">
                  <a:ln w="12700">
                    <a:solidFill>
                      <a:schemeClr val="tx1"/>
                    </a:solidFill>
                  </a:ln>
                  <a:gradFill>
                    <a:gsLst>
                      <a:gs pos="18000">
                        <a:srgbClr val="B90003"/>
                      </a:gs>
                      <a:gs pos="100000">
                        <a:schemeClr val="bg1"/>
                      </a:gs>
                      <a:gs pos="35000">
                        <a:srgbClr val="E46728"/>
                      </a:gs>
                      <a:gs pos="71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探検隊</a:t>
              </a:r>
              <a:r>
                <a:rPr kumimoji="1" lang="en-US" altLang="ja-JP" sz="6600" b="1" i="1" spc="300" dirty="0">
                  <a:gradFill>
                    <a:gsLst>
                      <a:gs pos="30000">
                        <a:srgbClr val="B90003"/>
                      </a:gs>
                      <a:gs pos="100000">
                        <a:schemeClr val="bg1"/>
                      </a:gs>
                      <a:gs pos="56000">
                        <a:srgbClr val="E46728"/>
                      </a:gs>
                      <a:gs pos="96000">
                        <a:srgbClr val="FFFF00"/>
                      </a:gs>
                    </a:gsLst>
                    <a:lin ang="5400000" scaled="1"/>
                  </a:gradFill>
                  <a:latin typeface="Hiragino Sans W9" panose="020B0400000000000000" pitchFamily="34" charset="-128"/>
                  <a:ea typeface="Hiragino Sans W9" panose="020B0400000000000000" pitchFamily="34" charset="-128"/>
                  <a:cs typeface="Gautami" panose="020B0502040204020203" pitchFamily="34" charset="0"/>
                </a:rPr>
                <a:t> </a:t>
              </a:r>
              <a:endParaRPr lang="ja-JP" sz="5100" b="1" i="1" spc="300">
                <a:gradFill>
                  <a:gsLst>
                    <a:gs pos="30000">
                      <a:srgbClr val="B90003"/>
                    </a:gs>
                    <a:gs pos="100000">
                      <a:schemeClr val="bg1"/>
                    </a:gs>
                    <a:gs pos="56000">
                      <a:srgbClr val="E46728"/>
                    </a:gs>
                    <a:gs pos="96000">
                      <a:srgbClr val="FFFF00"/>
                    </a:gs>
                  </a:gsLst>
                  <a:lin ang="5400000" scaled="1"/>
                </a:gradFill>
                <a:latin typeface="Hiragino Sans W9" panose="020B0400000000000000" pitchFamily="34" charset="-128"/>
                <a:ea typeface="Hiragino Sans W9" panose="020B0400000000000000" pitchFamily="34" charset="-128"/>
                <a:cs typeface="Gautam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0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18186B51278647AED6C4BAF21DC487" ma:contentTypeVersion="10" ma:contentTypeDescription="新しいドキュメントを作成します。" ma:contentTypeScope="" ma:versionID="8cedccbf4a64a0c049b42f3e72ebd177">
  <xsd:schema xmlns:xsd="http://www.w3.org/2001/XMLSchema" xmlns:xs="http://www.w3.org/2001/XMLSchema" xmlns:p="http://schemas.microsoft.com/office/2006/metadata/properties" xmlns:ns2="cbb57e8f-fa10-43f5-b9a9-5598f094200f" xmlns:ns3="8758ee35-bc82-496e-8de6-baa01729676e" targetNamespace="http://schemas.microsoft.com/office/2006/metadata/properties" ma:root="true" ma:fieldsID="2b2852fbf4ab8f003deecd3476799b1d" ns2:_="" ns3:_="">
    <xsd:import namespace="cbb57e8f-fa10-43f5-b9a9-5598f094200f"/>
    <xsd:import namespace="8758ee35-bc82-496e-8de6-baa0172967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57e8f-fa10-43f5-b9a9-5598f09420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8ee35-bc82-496e-8de6-baa0172967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1A18EB-758E-4426-AE17-73EEA81922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57e8f-fa10-43f5-b9a9-5598f094200f"/>
    <ds:schemaRef ds:uri="8758ee35-bc82-496e-8de6-baa0172967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4EAF41-5188-42C5-AF0A-9BCF58057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357EC-CA72-478E-8A31-3B6A4E5440D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cbb57e8f-fa10-43f5-b9a9-5598f094200f"/>
    <ds:schemaRef ds:uri="http://purl.org/dc/terms/"/>
    <ds:schemaRef ds:uri="8758ee35-bc82-496e-8de6-baa01729676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40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HGPSoeiKakugothicUB</vt:lpstr>
      <vt:lpstr>HGP創英角ﾎﾟｯﾌﾟ体</vt:lpstr>
      <vt:lpstr>Hiragino Sans W9</vt:lpstr>
      <vt:lpstr>Arial</vt:lpstr>
      <vt:lpstr>Calibri</vt:lpstr>
      <vt:lpstr>Calibri Light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19503@toba.kosen-ac.jp</dc:creator>
  <cp:lastModifiedBy>18507@toba.kosen-ac.jp</cp:lastModifiedBy>
  <cp:revision>103</cp:revision>
  <dcterms:created xsi:type="dcterms:W3CDTF">2019-10-06T11:26:52Z</dcterms:created>
  <dcterms:modified xsi:type="dcterms:W3CDTF">2019-10-13T03:33:43Z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0x010100D318186B51278647AED6C4BAF21DC487</vt:lpwstr>
  </property>
</Properties>
</file>