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9" r:id="rId4"/>
    <p:sldId id="262" r:id="rId5"/>
    <p:sldId id="286" r:id="rId6"/>
    <p:sldId id="263" r:id="rId7"/>
    <p:sldId id="287" r:id="rId8"/>
    <p:sldId id="264" r:id="rId9"/>
    <p:sldId id="288" r:id="rId10"/>
    <p:sldId id="291" r:id="rId11"/>
    <p:sldId id="265" r:id="rId12"/>
    <p:sldId id="266" r:id="rId13"/>
    <p:sldId id="267" r:id="rId14"/>
    <p:sldId id="277" r:id="rId15"/>
    <p:sldId id="289" r:id="rId16"/>
    <p:sldId id="278" r:id="rId17"/>
    <p:sldId id="268" r:id="rId18"/>
    <p:sldId id="270" r:id="rId19"/>
    <p:sldId id="271" r:id="rId20"/>
    <p:sldId id="273" r:id="rId21"/>
    <p:sldId id="274" r:id="rId22"/>
    <p:sldId id="275" r:id="rId23"/>
    <p:sldId id="306" r:id="rId24"/>
    <p:sldId id="276" r:id="rId25"/>
    <p:sldId id="292" r:id="rId26"/>
    <p:sldId id="293" r:id="rId27"/>
    <p:sldId id="299" r:id="rId28"/>
    <p:sldId id="298" r:id="rId29"/>
    <p:sldId id="301" r:id="rId30"/>
    <p:sldId id="302" r:id="rId31"/>
    <p:sldId id="303" r:id="rId32"/>
    <p:sldId id="304" r:id="rId33"/>
    <p:sldId id="307" r:id="rId34"/>
    <p:sldId id="308" r:id="rId35"/>
    <p:sldId id="305" r:id="rId3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3ABFF8"/>
    <a:srgbClr val="FF3333"/>
    <a:srgbClr val="FF7171"/>
    <a:srgbClr val="373535"/>
    <a:srgbClr val="FFFFFF"/>
    <a:srgbClr val="13DB39"/>
    <a:srgbClr val="BBE9FD"/>
    <a:srgbClr val="868686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1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DDBBB5-714D-7623-9B10-839E38CB7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103E238-C0D1-1EAE-7119-579173534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E7DC64-F6FD-2C6D-DD5A-8BC4CBCEC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DB893C-3850-B2AC-5AFD-845F59E5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E47CB0-87CF-536A-FC09-B5B25064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48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1C7954-96D8-0E77-F930-55C9AA67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B87AE6-C990-E9AD-014C-3D516484A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5702CB-EA04-A80E-2A0D-A72E5EB0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208E47-262C-B1F3-4309-70552F7E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49FF3C-1BF9-E71B-152C-50D4B6FD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21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C0B0D20-26A8-ADF2-4700-DB4C67F41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93B2E3-4419-415F-8FE2-D12E73938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8CC678-FDB3-46AB-B397-7CC8E803C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EB8291-2FA1-AAFF-A4C7-15C2CC20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B6D926-3FF7-46E0-F9C3-92C90C79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43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618A5C-0D14-1B85-FE94-C6129C94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F24810-26CC-3029-9D44-B3AF7CC1A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903882-725C-1773-9DF5-CD7267F6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F1F76C-7A07-79EE-99A4-934F6112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E589F7-AF45-D1C0-526C-A34FBB3C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51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5FDE19-5D2F-56C1-A3D9-1C7693714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3E7885-EF0D-2C13-5340-AFA0A239E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9447A7-C8D9-4CDA-9432-FDF4CC6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8F2B61-FA48-9C80-93CC-12606455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840B0C-5BB8-002C-FF83-A6A01663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090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427963-D086-BEBB-C9C2-A79118B4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70E5F5-81F1-7C5F-0BC6-263AFF4A7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EC602F-E301-F82B-05C4-6CA4F1A72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DCEB5C-A601-4883-6F15-3E6377B3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6503FD-C4F9-9153-72BC-FD318F98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20C95D-806C-0309-CD5A-1A285B3D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513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CDF71F-7125-C853-0D4B-7008F9AD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AF82A2-B5B8-6599-2DD7-74007F7F0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20FFD5-BBC9-57BC-3076-5ABDD0A99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5D8E36C-5C0F-0A71-5B79-5943667BA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844392F-8F8C-980C-2E1E-01FC72CE6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467DB65-4557-415F-F27A-5CBEDA30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1F7031A-BF20-0440-F61D-0A31E98FB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F6350F4-2059-1E90-849C-E12EF5A0D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37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94652D-4F65-369D-101B-F2D827D58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EB68F3F-41A8-09F0-A2CB-39AC65CA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5758477-ED3F-8E3F-D5DC-DC2CFE9F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D88C4D3-52BC-0ED6-6999-3D3344AE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32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C7C51F5-4652-EAB6-25D8-7DB187EF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B68DFB6-33B0-6F8E-E8FE-CE27A3CF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0632EC-0EC4-7670-6F8E-F1158C302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04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6294C9-E28F-374F-F114-1A05A6182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0AA310-0561-E980-82C9-CA51327AE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CEECDD-3F66-9074-D4A9-FF0202D9F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0C08B5-4609-C9C9-0CBC-A0564051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127C28-94EC-B86E-7BC5-A63E6FA4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0D6422-594F-460F-CDD8-331703E4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68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4457AB-D13C-C057-BA7F-4EA99078F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A9123F6-9F1B-75E6-1CE3-C95713966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5A065B-4045-4286-6FCC-6B1528F24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8F1733-3D85-6D6F-A2F5-A6368E8B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1C6017-F4E2-2C58-D5A8-D87316AD2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2A3D06-A56E-1969-1FB7-FE91F2F9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58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C713E74-BCED-5927-CAB4-659CC6CFD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5C1206-7AB2-FE7C-A4E7-CF2F8BE55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F66274-52C5-EE10-0A93-380B7426E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66E6C-854B-4ACE-AADA-F759C3D6E6D7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16801F-3D48-6251-C1A3-9659D54F6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8AD5D0-16A4-AC91-F952-F83AD728F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43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336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194B736-4858-DEE2-0E0D-379B467D3DE3}"/>
              </a:ext>
            </a:extLst>
          </p:cNvPr>
          <p:cNvSpPr/>
          <p:nvPr/>
        </p:nvSpPr>
        <p:spPr>
          <a:xfrm>
            <a:off x="2705100" y="1485900"/>
            <a:ext cx="4572000" cy="2108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9" name="L 字 218">
            <a:extLst>
              <a:ext uri="{FF2B5EF4-FFF2-40B4-BE49-F238E27FC236}">
                <a16:creationId xmlns:a16="http://schemas.microsoft.com/office/drawing/2014/main" id="{2C4B04DF-13C0-2B59-46CA-09A5859B4D01}"/>
              </a:ext>
            </a:extLst>
          </p:cNvPr>
          <p:cNvSpPr>
            <a:spLocks noChangeAspect="1"/>
          </p:cNvSpPr>
          <p:nvPr/>
        </p:nvSpPr>
        <p:spPr>
          <a:xfrm rot="8220467">
            <a:off x="6506600" y="2303680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L 字 219">
            <a:extLst>
              <a:ext uri="{FF2B5EF4-FFF2-40B4-BE49-F238E27FC236}">
                <a16:creationId xmlns:a16="http://schemas.microsoft.com/office/drawing/2014/main" id="{28A3FAF9-1873-9000-FD35-A42FC295C5E3}"/>
              </a:ext>
            </a:extLst>
          </p:cNvPr>
          <p:cNvSpPr>
            <a:spLocks noChangeAspect="1"/>
          </p:cNvSpPr>
          <p:nvPr/>
        </p:nvSpPr>
        <p:spPr>
          <a:xfrm rot="8220467">
            <a:off x="6247765" y="2303679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L 字 220">
            <a:extLst>
              <a:ext uri="{FF2B5EF4-FFF2-40B4-BE49-F238E27FC236}">
                <a16:creationId xmlns:a16="http://schemas.microsoft.com/office/drawing/2014/main" id="{14BAD51B-CA65-583E-273D-2D3F6C0F531D}"/>
              </a:ext>
            </a:extLst>
          </p:cNvPr>
          <p:cNvSpPr>
            <a:spLocks noChangeAspect="1"/>
          </p:cNvSpPr>
          <p:nvPr/>
        </p:nvSpPr>
        <p:spPr>
          <a:xfrm rot="8220467">
            <a:off x="5988931" y="2307859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L 字 221">
            <a:extLst>
              <a:ext uri="{FF2B5EF4-FFF2-40B4-BE49-F238E27FC236}">
                <a16:creationId xmlns:a16="http://schemas.microsoft.com/office/drawing/2014/main" id="{79DFF1C9-E3A8-F57F-C919-A0B166E958F7}"/>
              </a:ext>
            </a:extLst>
          </p:cNvPr>
          <p:cNvSpPr>
            <a:spLocks noChangeAspect="1"/>
          </p:cNvSpPr>
          <p:nvPr/>
        </p:nvSpPr>
        <p:spPr>
          <a:xfrm rot="8220467">
            <a:off x="5730097" y="2303680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L 字 222">
            <a:extLst>
              <a:ext uri="{FF2B5EF4-FFF2-40B4-BE49-F238E27FC236}">
                <a16:creationId xmlns:a16="http://schemas.microsoft.com/office/drawing/2014/main" id="{553537B9-E180-4505-45A2-91E3A78B8A01}"/>
              </a:ext>
            </a:extLst>
          </p:cNvPr>
          <p:cNvSpPr>
            <a:spLocks noChangeAspect="1"/>
          </p:cNvSpPr>
          <p:nvPr/>
        </p:nvSpPr>
        <p:spPr>
          <a:xfrm rot="8220467">
            <a:off x="5471262" y="2312623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L 字 226">
            <a:extLst>
              <a:ext uri="{FF2B5EF4-FFF2-40B4-BE49-F238E27FC236}">
                <a16:creationId xmlns:a16="http://schemas.microsoft.com/office/drawing/2014/main" id="{897A9E88-A4EF-6FB7-733A-A2BA18019C04}"/>
              </a:ext>
            </a:extLst>
          </p:cNvPr>
          <p:cNvSpPr>
            <a:spLocks noChangeAspect="1"/>
          </p:cNvSpPr>
          <p:nvPr/>
        </p:nvSpPr>
        <p:spPr>
          <a:xfrm rot="8220467">
            <a:off x="6378930" y="210829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L 字 227">
            <a:extLst>
              <a:ext uri="{FF2B5EF4-FFF2-40B4-BE49-F238E27FC236}">
                <a16:creationId xmlns:a16="http://schemas.microsoft.com/office/drawing/2014/main" id="{D6BCF78D-BDE4-5876-5412-3D9B22CC73C9}"/>
              </a:ext>
            </a:extLst>
          </p:cNvPr>
          <p:cNvSpPr>
            <a:spLocks noChangeAspect="1"/>
          </p:cNvSpPr>
          <p:nvPr/>
        </p:nvSpPr>
        <p:spPr>
          <a:xfrm rot="8220467">
            <a:off x="6120095" y="2108290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L 字 228">
            <a:extLst>
              <a:ext uri="{FF2B5EF4-FFF2-40B4-BE49-F238E27FC236}">
                <a16:creationId xmlns:a16="http://schemas.microsoft.com/office/drawing/2014/main" id="{1348D7A6-6122-CD16-FA6F-D418FC79F4EA}"/>
              </a:ext>
            </a:extLst>
          </p:cNvPr>
          <p:cNvSpPr>
            <a:spLocks noChangeAspect="1"/>
          </p:cNvSpPr>
          <p:nvPr/>
        </p:nvSpPr>
        <p:spPr>
          <a:xfrm rot="8220467">
            <a:off x="5861261" y="2112470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L 字 229">
            <a:extLst>
              <a:ext uri="{FF2B5EF4-FFF2-40B4-BE49-F238E27FC236}">
                <a16:creationId xmlns:a16="http://schemas.microsoft.com/office/drawing/2014/main" id="{C5528097-DB0C-F982-D23D-4A3A18CC8D59}"/>
              </a:ext>
            </a:extLst>
          </p:cNvPr>
          <p:cNvSpPr>
            <a:spLocks noChangeAspect="1"/>
          </p:cNvSpPr>
          <p:nvPr/>
        </p:nvSpPr>
        <p:spPr>
          <a:xfrm rot="8220467">
            <a:off x="5602427" y="210829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" name="L 字 234">
            <a:extLst>
              <a:ext uri="{FF2B5EF4-FFF2-40B4-BE49-F238E27FC236}">
                <a16:creationId xmlns:a16="http://schemas.microsoft.com/office/drawing/2014/main" id="{398F48E9-5345-1058-E543-B987D4DBDC4B}"/>
              </a:ext>
            </a:extLst>
          </p:cNvPr>
          <p:cNvSpPr>
            <a:spLocks noChangeAspect="1"/>
          </p:cNvSpPr>
          <p:nvPr/>
        </p:nvSpPr>
        <p:spPr>
          <a:xfrm rot="8220467">
            <a:off x="6239984" y="1930703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L 字 235">
            <a:extLst>
              <a:ext uri="{FF2B5EF4-FFF2-40B4-BE49-F238E27FC236}">
                <a16:creationId xmlns:a16="http://schemas.microsoft.com/office/drawing/2014/main" id="{F8BB31A5-56A1-3A00-E6BA-49A58B18DFA1}"/>
              </a:ext>
            </a:extLst>
          </p:cNvPr>
          <p:cNvSpPr>
            <a:spLocks noChangeAspect="1"/>
          </p:cNvSpPr>
          <p:nvPr/>
        </p:nvSpPr>
        <p:spPr>
          <a:xfrm rot="8220467">
            <a:off x="5981150" y="1934883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L 字 236">
            <a:extLst>
              <a:ext uri="{FF2B5EF4-FFF2-40B4-BE49-F238E27FC236}">
                <a16:creationId xmlns:a16="http://schemas.microsoft.com/office/drawing/2014/main" id="{FE96F407-2C30-77CE-5276-55CC61CC526C}"/>
              </a:ext>
            </a:extLst>
          </p:cNvPr>
          <p:cNvSpPr>
            <a:spLocks noChangeAspect="1"/>
          </p:cNvSpPr>
          <p:nvPr/>
        </p:nvSpPr>
        <p:spPr>
          <a:xfrm rot="8220467">
            <a:off x="5722316" y="1930704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L 字 237">
            <a:extLst>
              <a:ext uri="{FF2B5EF4-FFF2-40B4-BE49-F238E27FC236}">
                <a16:creationId xmlns:a16="http://schemas.microsoft.com/office/drawing/2014/main" id="{20F6CDC1-FC12-A919-43E8-560DBA0D11BA}"/>
              </a:ext>
            </a:extLst>
          </p:cNvPr>
          <p:cNvSpPr>
            <a:spLocks noChangeAspect="1"/>
          </p:cNvSpPr>
          <p:nvPr/>
        </p:nvSpPr>
        <p:spPr>
          <a:xfrm rot="8220467">
            <a:off x="5463481" y="1939647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L 字 238">
            <a:extLst>
              <a:ext uri="{FF2B5EF4-FFF2-40B4-BE49-F238E27FC236}">
                <a16:creationId xmlns:a16="http://schemas.microsoft.com/office/drawing/2014/main" id="{5F96B84B-92E3-534A-3068-F1DB2BBCD97F}"/>
              </a:ext>
            </a:extLst>
          </p:cNvPr>
          <p:cNvSpPr>
            <a:spLocks noChangeAspect="1"/>
          </p:cNvSpPr>
          <p:nvPr/>
        </p:nvSpPr>
        <p:spPr>
          <a:xfrm rot="8220467">
            <a:off x="5180372" y="1946282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L 字 239">
            <a:extLst>
              <a:ext uri="{FF2B5EF4-FFF2-40B4-BE49-F238E27FC236}">
                <a16:creationId xmlns:a16="http://schemas.microsoft.com/office/drawing/2014/main" id="{556C5390-D0FE-E2FA-43DB-044E3F997A82}"/>
              </a:ext>
            </a:extLst>
          </p:cNvPr>
          <p:cNvSpPr>
            <a:spLocks noChangeAspect="1"/>
          </p:cNvSpPr>
          <p:nvPr/>
        </p:nvSpPr>
        <p:spPr>
          <a:xfrm rot="8220467">
            <a:off x="5344765" y="211951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L 字 242">
            <a:extLst>
              <a:ext uri="{FF2B5EF4-FFF2-40B4-BE49-F238E27FC236}">
                <a16:creationId xmlns:a16="http://schemas.microsoft.com/office/drawing/2014/main" id="{0F23ADC7-4207-A295-6C9C-FD2D4208362C}"/>
              </a:ext>
            </a:extLst>
          </p:cNvPr>
          <p:cNvSpPr>
            <a:spLocks noChangeAspect="1"/>
          </p:cNvSpPr>
          <p:nvPr/>
        </p:nvSpPr>
        <p:spPr>
          <a:xfrm rot="8220467">
            <a:off x="5186265" y="2314866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L 字 243">
            <a:extLst>
              <a:ext uri="{FF2B5EF4-FFF2-40B4-BE49-F238E27FC236}">
                <a16:creationId xmlns:a16="http://schemas.microsoft.com/office/drawing/2014/main" id="{5B4A78DF-B674-ACDE-D2B1-45C71F35A39A}"/>
              </a:ext>
            </a:extLst>
          </p:cNvPr>
          <p:cNvSpPr>
            <a:spLocks noChangeAspect="1"/>
          </p:cNvSpPr>
          <p:nvPr/>
        </p:nvSpPr>
        <p:spPr>
          <a:xfrm rot="8220467">
            <a:off x="4928597" y="231486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L 字 244">
            <a:extLst>
              <a:ext uri="{FF2B5EF4-FFF2-40B4-BE49-F238E27FC236}">
                <a16:creationId xmlns:a16="http://schemas.microsoft.com/office/drawing/2014/main" id="{59AB5D14-C46C-2900-5987-AFA8BB6CCF11}"/>
              </a:ext>
            </a:extLst>
          </p:cNvPr>
          <p:cNvSpPr>
            <a:spLocks noChangeAspect="1"/>
          </p:cNvSpPr>
          <p:nvPr/>
        </p:nvSpPr>
        <p:spPr>
          <a:xfrm rot="8220467">
            <a:off x="4669762" y="231564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6" name="L 字 245">
            <a:extLst>
              <a:ext uri="{FF2B5EF4-FFF2-40B4-BE49-F238E27FC236}">
                <a16:creationId xmlns:a16="http://schemas.microsoft.com/office/drawing/2014/main" id="{01F36945-3079-DC1C-BEF5-D592BD218994}"/>
              </a:ext>
            </a:extLst>
          </p:cNvPr>
          <p:cNvSpPr>
            <a:spLocks noChangeAspect="1"/>
          </p:cNvSpPr>
          <p:nvPr/>
        </p:nvSpPr>
        <p:spPr>
          <a:xfrm rot="8220467">
            <a:off x="4410928" y="231486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L 字 250">
            <a:extLst>
              <a:ext uri="{FF2B5EF4-FFF2-40B4-BE49-F238E27FC236}">
                <a16:creationId xmlns:a16="http://schemas.microsoft.com/office/drawing/2014/main" id="{137D61DA-BBAA-B00D-E765-7C23B2CC0EB5}"/>
              </a:ext>
            </a:extLst>
          </p:cNvPr>
          <p:cNvSpPr>
            <a:spLocks noChangeAspect="1"/>
          </p:cNvSpPr>
          <p:nvPr/>
        </p:nvSpPr>
        <p:spPr>
          <a:xfrm rot="8220467">
            <a:off x="5058595" y="2119477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L 字 251">
            <a:extLst>
              <a:ext uri="{FF2B5EF4-FFF2-40B4-BE49-F238E27FC236}">
                <a16:creationId xmlns:a16="http://schemas.microsoft.com/office/drawing/2014/main" id="{86988AD0-5499-274B-204E-19D0323D1DC2}"/>
              </a:ext>
            </a:extLst>
          </p:cNvPr>
          <p:cNvSpPr>
            <a:spLocks noChangeAspect="1"/>
          </p:cNvSpPr>
          <p:nvPr/>
        </p:nvSpPr>
        <p:spPr>
          <a:xfrm rot="8220467">
            <a:off x="4800927" y="211947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L 字 252">
            <a:extLst>
              <a:ext uri="{FF2B5EF4-FFF2-40B4-BE49-F238E27FC236}">
                <a16:creationId xmlns:a16="http://schemas.microsoft.com/office/drawing/2014/main" id="{BEE2BA73-2EAB-3EE6-3048-AA8D355BC4CA}"/>
              </a:ext>
            </a:extLst>
          </p:cNvPr>
          <p:cNvSpPr>
            <a:spLocks noChangeAspect="1"/>
          </p:cNvSpPr>
          <p:nvPr/>
        </p:nvSpPr>
        <p:spPr>
          <a:xfrm rot="8220467">
            <a:off x="4542092" y="212025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4" name="L 字 253">
            <a:extLst>
              <a:ext uri="{FF2B5EF4-FFF2-40B4-BE49-F238E27FC236}">
                <a16:creationId xmlns:a16="http://schemas.microsoft.com/office/drawing/2014/main" id="{D08835D9-A9C9-0892-A72E-00547DFB33E4}"/>
              </a:ext>
            </a:extLst>
          </p:cNvPr>
          <p:cNvSpPr>
            <a:spLocks noChangeAspect="1"/>
          </p:cNvSpPr>
          <p:nvPr/>
        </p:nvSpPr>
        <p:spPr>
          <a:xfrm rot="8220467">
            <a:off x="4283258" y="211947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L 字 257">
            <a:extLst>
              <a:ext uri="{FF2B5EF4-FFF2-40B4-BE49-F238E27FC236}">
                <a16:creationId xmlns:a16="http://schemas.microsoft.com/office/drawing/2014/main" id="{FED3CDE3-5232-66BB-2FA3-CDB57AA88861}"/>
              </a:ext>
            </a:extLst>
          </p:cNvPr>
          <p:cNvSpPr>
            <a:spLocks noChangeAspect="1"/>
          </p:cNvSpPr>
          <p:nvPr/>
        </p:nvSpPr>
        <p:spPr>
          <a:xfrm rot="8220467">
            <a:off x="5178484" y="1941890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L 字 258">
            <a:extLst>
              <a:ext uri="{FF2B5EF4-FFF2-40B4-BE49-F238E27FC236}">
                <a16:creationId xmlns:a16="http://schemas.microsoft.com/office/drawing/2014/main" id="{85712C3A-3E30-DE21-0DE8-11DDC99F44FB}"/>
              </a:ext>
            </a:extLst>
          </p:cNvPr>
          <p:cNvSpPr>
            <a:spLocks noChangeAspect="1"/>
          </p:cNvSpPr>
          <p:nvPr/>
        </p:nvSpPr>
        <p:spPr>
          <a:xfrm rot="8220467">
            <a:off x="4920816" y="194189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L 字 259">
            <a:extLst>
              <a:ext uri="{FF2B5EF4-FFF2-40B4-BE49-F238E27FC236}">
                <a16:creationId xmlns:a16="http://schemas.microsoft.com/office/drawing/2014/main" id="{7A21059E-AAE9-6D2F-46E6-1FE911F3EA37}"/>
              </a:ext>
            </a:extLst>
          </p:cNvPr>
          <p:cNvSpPr>
            <a:spLocks noChangeAspect="1"/>
          </p:cNvSpPr>
          <p:nvPr/>
        </p:nvSpPr>
        <p:spPr>
          <a:xfrm rot="8220467">
            <a:off x="4661981" y="194267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L 字 260">
            <a:extLst>
              <a:ext uri="{FF2B5EF4-FFF2-40B4-BE49-F238E27FC236}">
                <a16:creationId xmlns:a16="http://schemas.microsoft.com/office/drawing/2014/main" id="{368E6F97-B317-735E-FA41-97B8E08E5BC0}"/>
              </a:ext>
            </a:extLst>
          </p:cNvPr>
          <p:cNvSpPr>
            <a:spLocks noChangeAspect="1"/>
          </p:cNvSpPr>
          <p:nvPr/>
        </p:nvSpPr>
        <p:spPr>
          <a:xfrm rot="8220467">
            <a:off x="4403147" y="194189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L 字 261">
            <a:extLst>
              <a:ext uri="{FF2B5EF4-FFF2-40B4-BE49-F238E27FC236}">
                <a16:creationId xmlns:a16="http://schemas.microsoft.com/office/drawing/2014/main" id="{2B282AE7-2AAD-D0FF-EE86-8C22BD3220F8}"/>
              </a:ext>
            </a:extLst>
          </p:cNvPr>
          <p:cNvSpPr>
            <a:spLocks noChangeAspect="1"/>
          </p:cNvSpPr>
          <p:nvPr/>
        </p:nvSpPr>
        <p:spPr>
          <a:xfrm rot="8220467">
            <a:off x="4144312" y="1941890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3" name="L 字 292">
            <a:extLst>
              <a:ext uri="{FF2B5EF4-FFF2-40B4-BE49-F238E27FC236}">
                <a16:creationId xmlns:a16="http://schemas.microsoft.com/office/drawing/2014/main" id="{AF97919C-93BF-B72D-8020-77DA1ADB5C4D}"/>
              </a:ext>
            </a:extLst>
          </p:cNvPr>
          <p:cNvSpPr>
            <a:spLocks noChangeAspect="1"/>
          </p:cNvSpPr>
          <p:nvPr/>
        </p:nvSpPr>
        <p:spPr>
          <a:xfrm rot="8220467">
            <a:off x="6531053" y="1930346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F17CEF6-06F2-1981-F84C-DA34D25415C1}"/>
              </a:ext>
            </a:extLst>
          </p:cNvPr>
          <p:cNvSpPr txBox="1"/>
          <p:nvPr/>
        </p:nvSpPr>
        <p:spPr>
          <a:xfrm>
            <a:off x="4569740" y="2184517"/>
            <a:ext cx="2301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rgbClr val="3B383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図鑑</a:t>
            </a:r>
            <a:endParaRPr kumimoji="1" lang="ja-JP" altLang="en-US" sz="4400" dirty="0">
              <a:solidFill>
                <a:srgbClr val="3B3838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843F7D10-6341-189D-3D7B-ED0FBF7AC4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70" t="18951" r="20749" b="15967"/>
          <a:stretch/>
        </p:blipFill>
        <p:spPr>
          <a:xfrm>
            <a:off x="8029432" y="2184517"/>
            <a:ext cx="2233812" cy="2233812"/>
          </a:xfrm>
          <a:prstGeom prst="rect">
            <a:avLst/>
          </a:prstGeom>
        </p:spPr>
      </p:pic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D350153E-CF2F-61F6-A143-3647BBA33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15" y="1604530"/>
            <a:ext cx="1733031" cy="173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15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D30B1F2-A91B-3EB6-15BD-519BF91D6630}"/>
              </a:ext>
            </a:extLst>
          </p:cNvPr>
          <p:cNvSpPr/>
          <p:nvPr/>
        </p:nvSpPr>
        <p:spPr>
          <a:xfrm>
            <a:off x="1640205" y="2929890"/>
            <a:ext cx="1953895" cy="185801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F676BF9-F932-ECB2-88F0-7319B865FA7B}"/>
              </a:ext>
            </a:extLst>
          </p:cNvPr>
          <p:cNvSpPr/>
          <p:nvPr/>
        </p:nvSpPr>
        <p:spPr>
          <a:xfrm>
            <a:off x="1674496" y="2949851"/>
            <a:ext cx="1894689" cy="1731008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D164421-8B14-2DDE-81D8-F33D8A5075CF}"/>
              </a:ext>
            </a:extLst>
          </p:cNvPr>
          <p:cNvSpPr/>
          <p:nvPr/>
        </p:nvSpPr>
        <p:spPr>
          <a:xfrm>
            <a:off x="1753327" y="3022242"/>
            <a:ext cx="1742526" cy="1561892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8023E207-4F0A-4BFD-761A-9ED04CECA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019" y="3297376"/>
            <a:ext cx="1258265" cy="1057579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D614ACB4-B5A2-7C64-DF12-8332106CBFF7}"/>
              </a:ext>
            </a:extLst>
          </p:cNvPr>
          <p:cNvSpPr/>
          <p:nvPr/>
        </p:nvSpPr>
        <p:spPr>
          <a:xfrm>
            <a:off x="5111615" y="790624"/>
            <a:ext cx="1953895" cy="185801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83C1619-7088-D57F-16B6-56EAE99C9ED3}"/>
              </a:ext>
            </a:extLst>
          </p:cNvPr>
          <p:cNvSpPr/>
          <p:nvPr/>
        </p:nvSpPr>
        <p:spPr>
          <a:xfrm>
            <a:off x="5145906" y="810585"/>
            <a:ext cx="1894689" cy="1731008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00364E1-E4CF-4994-B816-49211A693689}"/>
              </a:ext>
            </a:extLst>
          </p:cNvPr>
          <p:cNvSpPr/>
          <p:nvPr/>
        </p:nvSpPr>
        <p:spPr>
          <a:xfrm>
            <a:off x="5224737" y="882976"/>
            <a:ext cx="1742526" cy="1561892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6C66E601-EB4E-C0B6-B02C-391BA6B02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572" y="1056096"/>
            <a:ext cx="1327065" cy="132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34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78720" y="1767840"/>
            <a:ext cx="3656420" cy="352806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3580862" cy="3368398"/>
          </a:xfrm>
          <a:prstGeom prst="roundRect">
            <a:avLst>
              <a:gd name="adj" fmla="val 12306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40" y="1898292"/>
            <a:ext cx="3429000" cy="3130908"/>
          </a:xfrm>
          <a:prstGeom prst="roundRect">
            <a:avLst>
              <a:gd name="adj" fmla="val 7644"/>
            </a:avLst>
          </a:prstGeom>
          <a:solidFill>
            <a:srgbClr val="3ABFF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0CF54D-4EDE-A245-9FA0-9F96769504A5}"/>
              </a:ext>
            </a:extLst>
          </p:cNvPr>
          <p:cNvSpPr txBox="1"/>
          <p:nvPr/>
        </p:nvSpPr>
        <p:spPr>
          <a:xfrm>
            <a:off x="3196036" y="3961282"/>
            <a:ext cx="3580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クエスト</a:t>
            </a:r>
          </a:p>
        </p:txBody>
      </p:sp>
      <p:pic>
        <p:nvPicPr>
          <p:cNvPr id="44" name="図 43" descr="アイコン&#10;&#10;自動的に生成された説明">
            <a:extLst>
              <a:ext uri="{FF2B5EF4-FFF2-40B4-BE49-F238E27FC236}">
                <a16:creationId xmlns:a16="http://schemas.microsoft.com/office/drawing/2014/main" id="{55575071-7F38-AF7B-ADBE-CDA9AF7CC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821" y="1805453"/>
            <a:ext cx="2280398" cy="228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90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78720" y="1767840"/>
            <a:ext cx="3656420" cy="352806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3580862" cy="3368398"/>
          </a:xfrm>
          <a:prstGeom prst="roundRect">
            <a:avLst>
              <a:gd name="adj" fmla="val 12306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40" y="1898292"/>
            <a:ext cx="3429000" cy="3130908"/>
          </a:xfrm>
          <a:prstGeom prst="roundRect">
            <a:avLst>
              <a:gd name="adj" fmla="val 7644"/>
            </a:avLst>
          </a:prstGeom>
          <a:solidFill>
            <a:srgbClr val="3ABFF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0CF54D-4EDE-A245-9FA0-9F96769504A5}"/>
              </a:ext>
            </a:extLst>
          </p:cNvPr>
          <p:cNvSpPr txBox="1"/>
          <p:nvPr/>
        </p:nvSpPr>
        <p:spPr>
          <a:xfrm>
            <a:off x="3196036" y="3961282"/>
            <a:ext cx="3580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配信</a:t>
            </a:r>
            <a:endParaRPr kumimoji="1" lang="ja-JP" altLang="en-US" sz="6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5" name="図 44" descr="ロゴ, アイコン&#10;&#10;自動的に生成された説明">
            <a:extLst>
              <a:ext uri="{FF2B5EF4-FFF2-40B4-BE49-F238E27FC236}">
                <a16:creationId xmlns:a16="http://schemas.microsoft.com/office/drawing/2014/main" id="{5CF87872-AF7A-0A27-A704-ED6F8933C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796" y="2109822"/>
            <a:ext cx="1868756" cy="186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73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BC013D0-4D6F-10A1-2CE6-FD5459521611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9FC2243-52A2-D002-0094-231E1A421D34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E2D0314-2CE7-92A2-9C1A-844BC311EE1B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rgbClr val="13DB3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9CC62679-27F5-1E87-95C8-6AED0A89A7C3}"/>
              </a:ext>
            </a:extLst>
          </p:cNvPr>
          <p:cNvSpPr/>
          <p:nvPr/>
        </p:nvSpPr>
        <p:spPr>
          <a:xfrm>
            <a:off x="3345180" y="193548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2D620E65-AEB8-1208-F9B5-0A90CF2DBF6E}"/>
              </a:ext>
            </a:extLst>
          </p:cNvPr>
          <p:cNvSpPr/>
          <p:nvPr/>
        </p:nvSpPr>
        <p:spPr>
          <a:xfrm>
            <a:off x="3597085" y="194376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7C9ACF1-F289-73DF-0A5F-DC9531C6C730}"/>
              </a:ext>
            </a:extLst>
          </p:cNvPr>
          <p:cNvSpPr/>
          <p:nvPr/>
        </p:nvSpPr>
        <p:spPr>
          <a:xfrm>
            <a:off x="3842858" y="193548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2FD72E5-57B3-0B44-3069-EFD42929B9A3}"/>
              </a:ext>
            </a:extLst>
          </p:cNvPr>
          <p:cNvSpPr/>
          <p:nvPr/>
        </p:nvSpPr>
        <p:spPr>
          <a:xfrm>
            <a:off x="4088631" y="193548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D368FAB-0520-EFD4-779C-443AF3EACB5C}"/>
              </a:ext>
            </a:extLst>
          </p:cNvPr>
          <p:cNvSpPr/>
          <p:nvPr/>
        </p:nvSpPr>
        <p:spPr>
          <a:xfrm>
            <a:off x="4334404" y="193548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D0772017-10BF-8FE9-428B-59BB0BF40B22}"/>
              </a:ext>
            </a:extLst>
          </p:cNvPr>
          <p:cNvSpPr/>
          <p:nvPr/>
        </p:nvSpPr>
        <p:spPr>
          <a:xfrm>
            <a:off x="4580177" y="194376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5CB6BB6B-5D0E-0B90-77A5-5FFF3CC9BCE4}"/>
              </a:ext>
            </a:extLst>
          </p:cNvPr>
          <p:cNvSpPr/>
          <p:nvPr/>
        </p:nvSpPr>
        <p:spPr>
          <a:xfrm>
            <a:off x="4825950" y="194376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3ED982B5-9F67-A730-141C-7F7E462D71A3}"/>
              </a:ext>
            </a:extLst>
          </p:cNvPr>
          <p:cNvSpPr/>
          <p:nvPr/>
        </p:nvSpPr>
        <p:spPr>
          <a:xfrm>
            <a:off x="5071723" y="194376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8706833-B159-A5BE-4B51-CD096DEDFB11}"/>
              </a:ext>
            </a:extLst>
          </p:cNvPr>
          <p:cNvSpPr/>
          <p:nvPr/>
        </p:nvSpPr>
        <p:spPr>
          <a:xfrm>
            <a:off x="5317496" y="194376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45683B4-EDE9-79C9-2BC0-DD74474D4088}"/>
              </a:ext>
            </a:extLst>
          </p:cNvPr>
          <p:cNvSpPr/>
          <p:nvPr/>
        </p:nvSpPr>
        <p:spPr>
          <a:xfrm>
            <a:off x="5563269" y="194376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CA17A566-7152-D57D-2959-8E502899A1FF}"/>
              </a:ext>
            </a:extLst>
          </p:cNvPr>
          <p:cNvSpPr/>
          <p:nvPr/>
        </p:nvSpPr>
        <p:spPr>
          <a:xfrm>
            <a:off x="5809042" y="194376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954BEFCA-D1E9-9D04-25DE-E123C081B177}"/>
              </a:ext>
            </a:extLst>
          </p:cNvPr>
          <p:cNvSpPr/>
          <p:nvPr/>
        </p:nvSpPr>
        <p:spPr>
          <a:xfrm>
            <a:off x="6054815" y="194376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8921F7A9-036A-7D76-B953-B4F659669AD7}"/>
              </a:ext>
            </a:extLst>
          </p:cNvPr>
          <p:cNvSpPr/>
          <p:nvPr/>
        </p:nvSpPr>
        <p:spPr>
          <a:xfrm>
            <a:off x="6300588" y="194376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9525E51-0513-5A41-7445-A3DA06129FA0}"/>
              </a:ext>
            </a:extLst>
          </p:cNvPr>
          <p:cNvSpPr/>
          <p:nvPr/>
        </p:nvSpPr>
        <p:spPr>
          <a:xfrm>
            <a:off x="6546361" y="194376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9309D0FA-887C-C5F9-DAA0-7D92B6829B54}"/>
              </a:ext>
            </a:extLst>
          </p:cNvPr>
          <p:cNvSpPr/>
          <p:nvPr/>
        </p:nvSpPr>
        <p:spPr>
          <a:xfrm>
            <a:off x="3489085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CB9CB2BC-A33E-2105-40EC-1F5E81FD58AE}"/>
              </a:ext>
            </a:extLst>
          </p:cNvPr>
          <p:cNvSpPr/>
          <p:nvPr/>
        </p:nvSpPr>
        <p:spPr>
          <a:xfrm>
            <a:off x="3752858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1F4AB34-1108-6CFE-2C9E-47FC64BDF3E1}"/>
              </a:ext>
            </a:extLst>
          </p:cNvPr>
          <p:cNvSpPr/>
          <p:nvPr/>
        </p:nvSpPr>
        <p:spPr>
          <a:xfrm>
            <a:off x="3998631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26CEDE40-1235-16C5-C74D-484E9962449F}"/>
              </a:ext>
            </a:extLst>
          </p:cNvPr>
          <p:cNvSpPr/>
          <p:nvPr/>
        </p:nvSpPr>
        <p:spPr>
          <a:xfrm>
            <a:off x="4242415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99552663-EE66-942E-1BB1-3F16312A5C28}"/>
              </a:ext>
            </a:extLst>
          </p:cNvPr>
          <p:cNvSpPr/>
          <p:nvPr/>
        </p:nvSpPr>
        <p:spPr>
          <a:xfrm>
            <a:off x="4486199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368D7A0D-6D9B-9C44-9519-68E883F6407C}"/>
              </a:ext>
            </a:extLst>
          </p:cNvPr>
          <p:cNvSpPr/>
          <p:nvPr/>
        </p:nvSpPr>
        <p:spPr>
          <a:xfrm>
            <a:off x="4729983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4C0D7527-57A3-D466-1398-90B0B2400F19}"/>
              </a:ext>
            </a:extLst>
          </p:cNvPr>
          <p:cNvSpPr/>
          <p:nvPr/>
        </p:nvSpPr>
        <p:spPr>
          <a:xfrm>
            <a:off x="4973767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097F191A-D142-1DB3-C22E-7A21BE2E0763}"/>
              </a:ext>
            </a:extLst>
          </p:cNvPr>
          <p:cNvSpPr/>
          <p:nvPr/>
        </p:nvSpPr>
        <p:spPr>
          <a:xfrm>
            <a:off x="5217551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8BF53E4E-6C84-350C-39CC-EB7F6F68DF0F}"/>
              </a:ext>
            </a:extLst>
          </p:cNvPr>
          <p:cNvSpPr/>
          <p:nvPr/>
        </p:nvSpPr>
        <p:spPr>
          <a:xfrm>
            <a:off x="5448057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A4BCE519-6724-C237-BEED-36FDAF761873}"/>
              </a:ext>
            </a:extLst>
          </p:cNvPr>
          <p:cNvSpPr/>
          <p:nvPr/>
        </p:nvSpPr>
        <p:spPr>
          <a:xfrm>
            <a:off x="5696118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B1179A75-1135-7058-9B74-ECFA7F6D1D3E}"/>
              </a:ext>
            </a:extLst>
          </p:cNvPr>
          <p:cNvSpPr/>
          <p:nvPr/>
        </p:nvSpPr>
        <p:spPr>
          <a:xfrm>
            <a:off x="5944179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07A096F1-A216-B1B9-01EF-308CAC98DD2A}"/>
              </a:ext>
            </a:extLst>
          </p:cNvPr>
          <p:cNvSpPr/>
          <p:nvPr/>
        </p:nvSpPr>
        <p:spPr>
          <a:xfrm>
            <a:off x="6192240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7780AD9E-2744-8170-5DAF-C07D2C77A271}"/>
              </a:ext>
            </a:extLst>
          </p:cNvPr>
          <p:cNvSpPr/>
          <p:nvPr/>
        </p:nvSpPr>
        <p:spPr>
          <a:xfrm>
            <a:off x="3362185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980E5F93-3005-B029-2FC3-CCC50964ABD5}"/>
              </a:ext>
            </a:extLst>
          </p:cNvPr>
          <p:cNvSpPr/>
          <p:nvPr/>
        </p:nvSpPr>
        <p:spPr>
          <a:xfrm>
            <a:off x="3633085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DD43B721-E691-F918-87B1-F8E1F0F3D1B2}"/>
              </a:ext>
            </a:extLst>
          </p:cNvPr>
          <p:cNvSpPr/>
          <p:nvPr/>
        </p:nvSpPr>
        <p:spPr>
          <a:xfrm>
            <a:off x="3876376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E86BAF5D-20A8-012D-54CB-F97CD0492DBA}"/>
              </a:ext>
            </a:extLst>
          </p:cNvPr>
          <p:cNvSpPr/>
          <p:nvPr/>
        </p:nvSpPr>
        <p:spPr>
          <a:xfrm>
            <a:off x="4144246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03FBC337-60FE-4120-D5E1-F16FC13A29B3}"/>
              </a:ext>
            </a:extLst>
          </p:cNvPr>
          <p:cNvSpPr/>
          <p:nvPr/>
        </p:nvSpPr>
        <p:spPr>
          <a:xfrm>
            <a:off x="4370404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21EC00C3-69FF-51DF-806B-0C35ECC84086}"/>
              </a:ext>
            </a:extLst>
          </p:cNvPr>
          <p:cNvSpPr/>
          <p:nvPr/>
        </p:nvSpPr>
        <p:spPr>
          <a:xfrm>
            <a:off x="4616177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5A5DFAD7-64BA-923E-3C7B-F3A8B22205F4}"/>
              </a:ext>
            </a:extLst>
          </p:cNvPr>
          <p:cNvSpPr/>
          <p:nvPr/>
        </p:nvSpPr>
        <p:spPr>
          <a:xfrm>
            <a:off x="4861950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7C3AD4A3-C718-5F6F-6FF0-C2E248C47A38}"/>
              </a:ext>
            </a:extLst>
          </p:cNvPr>
          <p:cNvSpPr/>
          <p:nvPr/>
        </p:nvSpPr>
        <p:spPr>
          <a:xfrm>
            <a:off x="5122910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A18D6141-C12A-8D21-C9DD-1DE96D64904B}"/>
              </a:ext>
            </a:extLst>
          </p:cNvPr>
          <p:cNvSpPr/>
          <p:nvPr/>
        </p:nvSpPr>
        <p:spPr>
          <a:xfrm>
            <a:off x="5344612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E6641B01-0C0A-212F-78C0-CA5F9D849D93}"/>
              </a:ext>
            </a:extLst>
          </p:cNvPr>
          <p:cNvSpPr/>
          <p:nvPr/>
        </p:nvSpPr>
        <p:spPr>
          <a:xfrm>
            <a:off x="5599269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6AE5023D-ECE1-3DD4-314A-8993D62C42ED}"/>
              </a:ext>
            </a:extLst>
          </p:cNvPr>
          <p:cNvSpPr/>
          <p:nvPr/>
        </p:nvSpPr>
        <p:spPr>
          <a:xfrm>
            <a:off x="5840465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 descr="アイコン&#10;&#10;自動的に生成された説明">
            <a:extLst>
              <a:ext uri="{FF2B5EF4-FFF2-40B4-BE49-F238E27FC236}">
                <a16:creationId xmlns:a16="http://schemas.microsoft.com/office/drawing/2014/main" id="{49AB7DE7-42ED-1768-FC40-0A6B70C64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7" y="2990543"/>
            <a:ext cx="1397974" cy="1397974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D3A5B902-13BB-32AE-E60D-AB09D49C1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707" y="1555350"/>
            <a:ext cx="504895" cy="609685"/>
          </a:xfrm>
          <a:prstGeom prst="rect">
            <a:avLst/>
          </a:prstGeom>
        </p:spPr>
      </p:pic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84C2353-0C6F-FCE3-8862-B706D17AB4C1}"/>
              </a:ext>
            </a:extLst>
          </p:cNvPr>
          <p:cNvSpPr/>
          <p:nvPr/>
        </p:nvSpPr>
        <p:spPr>
          <a:xfrm>
            <a:off x="1946246" y="192947"/>
            <a:ext cx="1232474" cy="536895"/>
          </a:xfrm>
          <a:prstGeom prst="rect">
            <a:avLst/>
          </a:prstGeom>
          <a:solidFill>
            <a:srgbClr val="15FF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図 53" descr="アイコン&#10;&#10;自動的に生成された説明">
            <a:extLst>
              <a:ext uri="{FF2B5EF4-FFF2-40B4-BE49-F238E27FC236}">
                <a16:creationId xmlns:a16="http://schemas.microsoft.com/office/drawing/2014/main" id="{6AC8EF4C-587D-D86D-1E19-3958C8C22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085" y="1906595"/>
            <a:ext cx="1224837" cy="1224837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9C57C99-81AE-D09D-1302-DF0E2AF58997}"/>
              </a:ext>
            </a:extLst>
          </p:cNvPr>
          <p:cNvSpPr txBox="1"/>
          <p:nvPr/>
        </p:nvSpPr>
        <p:spPr>
          <a:xfrm>
            <a:off x="4492576" y="2246753"/>
            <a:ext cx="2228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クエスト</a:t>
            </a:r>
            <a:endParaRPr kumimoji="1" lang="ja-JP" altLang="en-US" sz="4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3704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BC013D0-4D6F-10A1-2CE6-FD5459521611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9FC2243-52A2-D002-0094-231E1A421D34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E2D0314-2CE7-92A2-9C1A-844BC311EE1B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rgbClr val="13DB3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7" name="図 46" descr="アイコン&#10;&#10;自動的に生成された説明">
            <a:extLst>
              <a:ext uri="{FF2B5EF4-FFF2-40B4-BE49-F238E27FC236}">
                <a16:creationId xmlns:a16="http://schemas.microsoft.com/office/drawing/2014/main" id="{49AB7DE7-42ED-1768-FC40-0A6B70C64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7" y="2990543"/>
            <a:ext cx="1397974" cy="1397974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D3A5B902-13BB-32AE-E60D-AB09D49C1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707" y="1555350"/>
            <a:ext cx="504895" cy="609685"/>
          </a:xfrm>
          <a:prstGeom prst="rect">
            <a:avLst/>
          </a:prstGeom>
        </p:spPr>
      </p:pic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84C2353-0C6F-FCE3-8862-B706D17AB4C1}"/>
              </a:ext>
            </a:extLst>
          </p:cNvPr>
          <p:cNvSpPr/>
          <p:nvPr/>
        </p:nvSpPr>
        <p:spPr>
          <a:xfrm>
            <a:off x="1946246" y="192947"/>
            <a:ext cx="1232474" cy="536895"/>
          </a:xfrm>
          <a:prstGeom prst="rect">
            <a:avLst/>
          </a:prstGeom>
          <a:solidFill>
            <a:srgbClr val="15FF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図 53" descr="アイコン&#10;&#10;自動的に生成された説明">
            <a:extLst>
              <a:ext uri="{FF2B5EF4-FFF2-40B4-BE49-F238E27FC236}">
                <a16:creationId xmlns:a16="http://schemas.microsoft.com/office/drawing/2014/main" id="{6AC8EF4C-587D-D86D-1E19-3958C8C22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085" y="1906595"/>
            <a:ext cx="1224837" cy="1224837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9C57C99-81AE-D09D-1302-DF0E2AF58997}"/>
              </a:ext>
            </a:extLst>
          </p:cNvPr>
          <p:cNvSpPr txBox="1"/>
          <p:nvPr/>
        </p:nvSpPr>
        <p:spPr>
          <a:xfrm>
            <a:off x="4492576" y="2246753"/>
            <a:ext cx="2228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クエスト</a:t>
            </a:r>
            <a:endParaRPr kumimoji="1" lang="ja-JP" altLang="en-US" sz="4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3280663-C454-4FED-2D75-22DEE81F9DFD}"/>
              </a:ext>
            </a:extLst>
          </p:cNvPr>
          <p:cNvSpPr/>
          <p:nvPr/>
        </p:nvSpPr>
        <p:spPr>
          <a:xfrm>
            <a:off x="2705100" y="1485900"/>
            <a:ext cx="4572000" cy="2108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20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BC013D0-4D6F-10A1-2CE6-FD5459521611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9FC2243-52A2-D002-0094-231E1A421D34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E2D0314-2CE7-92A2-9C1A-844BC311EE1B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rgbClr val="3ABFF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7" name="図 46" descr="アイコン&#10;&#10;自動的に生成された説明">
            <a:extLst>
              <a:ext uri="{FF2B5EF4-FFF2-40B4-BE49-F238E27FC236}">
                <a16:creationId xmlns:a16="http://schemas.microsoft.com/office/drawing/2014/main" id="{49AB7DE7-42ED-1768-FC40-0A6B70C64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7" y="2990543"/>
            <a:ext cx="1397974" cy="1397974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D3A5B902-13BB-32AE-E60D-AB09D49C1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707" y="1555350"/>
            <a:ext cx="504895" cy="609685"/>
          </a:xfrm>
          <a:prstGeom prst="rect">
            <a:avLst/>
          </a:prstGeom>
        </p:spPr>
      </p:pic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84C2353-0C6F-FCE3-8862-B706D17AB4C1}"/>
              </a:ext>
            </a:extLst>
          </p:cNvPr>
          <p:cNvSpPr/>
          <p:nvPr/>
        </p:nvSpPr>
        <p:spPr>
          <a:xfrm>
            <a:off x="1946246" y="192947"/>
            <a:ext cx="1232474" cy="536895"/>
          </a:xfrm>
          <a:prstGeom prst="rect">
            <a:avLst/>
          </a:prstGeom>
          <a:solidFill>
            <a:srgbClr val="15FF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9C57C99-81AE-D09D-1302-DF0E2AF58997}"/>
              </a:ext>
            </a:extLst>
          </p:cNvPr>
          <p:cNvSpPr txBox="1"/>
          <p:nvPr/>
        </p:nvSpPr>
        <p:spPr>
          <a:xfrm>
            <a:off x="4483051" y="2217099"/>
            <a:ext cx="2228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配信</a:t>
            </a:r>
          </a:p>
        </p:txBody>
      </p: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2CD37427-5187-98CD-AF44-066164D503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115" y="1953428"/>
            <a:ext cx="1128051" cy="1128051"/>
          </a:xfrm>
          <a:prstGeom prst="rect">
            <a:avLst/>
          </a:prstGeom>
        </p:spPr>
      </p:pic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0D1E642-F82F-7DB4-55C3-2DD50D3CCB58}"/>
              </a:ext>
            </a:extLst>
          </p:cNvPr>
          <p:cNvSpPr/>
          <p:nvPr/>
        </p:nvSpPr>
        <p:spPr>
          <a:xfrm>
            <a:off x="2705100" y="1485900"/>
            <a:ext cx="4572000" cy="2108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E878A107-57C0-F9B8-B245-38226B317084}"/>
              </a:ext>
            </a:extLst>
          </p:cNvPr>
          <p:cNvSpPr/>
          <p:nvPr/>
        </p:nvSpPr>
        <p:spPr>
          <a:xfrm>
            <a:off x="8977745" y="902525"/>
            <a:ext cx="2517569" cy="1262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4601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BC2B3928-D785-0ED7-4B91-FDD43A72B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209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94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8AEA8D1-8401-E8CF-6EBC-D75071C0E9B2}"/>
              </a:ext>
            </a:extLst>
          </p:cNvPr>
          <p:cNvSpPr txBox="1"/>
          <p:nvPr/>
        </p:nvSpPr>
        <p:spPr>
          <a:xfrm>
            <a:off x="4185114" y="2227067"/>
            <a:ext cx="2301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閉じる</a:t>
            </a:r>
            <a:endParaRPr kumimoji="1" lang="ja-JP" altLang="en-US" sz="4400" dirty="0">
              <a:solidFill>
                <a:srgbClr val="3333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698349D1-18C1-5B13-87E8-C8CBBFDE3394}"/>
              </a:ext>
            </a:extLst>
          </p:cNvPr>
          <p:cNvSpPr>
            <a:spLocks noChangeAspect="1"/>
          </p:cNvSpPr>
          <p:nvPr/>
        </p:nvSpPr>
        <p:spPr>
          <a:xfrm rot="2700000">
            <a:off x="3524064" y="2070254"/>
            <a:ext cx="853240" cy="853240"/>
          </a:xfrm>
          <a:custGeom>
            <a:avLst/>
            <a:gdLst>
              <a:gd name="connsiteX0" fmla="*/ 0 w 2876646"/>
              <a:gd name="connsiteY0" fmla="*/ 1438323 h 2876646"/>
              <a:gd name="connsiteX1" fmla="*/ 146663 w 2876646"/>
              <a:gd name="connsiteY1" fmla="*/ 1291660 h 2876646"/>
              <a:gd name="connsiteX2" fmla="*/ 1280503 w 2876646"/>
              <a:gd name="connsiteY2" fmla="*/ 1291660 h 2876646"/>
              <a:gd name="connsiteX3" fmla="*/ 1280503 w 2876646"/>
              <a:gd name="connsiteY3" fmla="*/ 146663 h 2876646"/>
              <a:gd name="connsiteX4" fmla="*/ 1427166 w 2876646"/>
              <a:gd name="connsiteY4" fmla="*/ 0 h 2876646"/>
              <a:gd name="connsiteX5" fmla="*/ 1573829 w 2876646"/>
              <a:gd name="connsiteY5" fmla="*/ 146663 h 2876646"/>
              <a:gd name="connsiteX6" fmla="*/ 1573829 w 2876646"/>
              <a:gd name="connsiteY6" fmla="*/ 1291660 h 2876646"/>
              <a:gd name="connsiteX7" fmla="*/ 2729983 w 2876646"/>
              <a:gd name="connsiteY7" fmla="*/ 1291660 h 2876646"/>
              <a:gd name="connsiteX8" fmla="*/ 2876646 w 2876646"/>
              <a:gd name="connsiteY8" fmla="*/ 1438323 h 2876646"/>
              <a:gd name="connsiteX9" fmla="*/ 2729983 w 2876646"/>
              <a:gd name="connsiteY9" fmla="*/ 1584986 h 2876646"/>
              <a:gd name="connsiteX10" fmla="*/ 1573829 w 2876646"/>
              <a:gd name="connsiteY10" fmla="*/ 1584986 h 2876646"/>
              <a:gd name="connsiteX11" fmla="*/ 1573829 w 2876646"/>
              <a:gd name="connsiteY11" fmla="*/ 2729983 h 2876646"/>
              <a:gd name="connsiteX12" fmla="*/ 1427166 w 2876646"/>
              <a:gd name="connsiteY12" fmla="*/ 2876646 h 2876646"/>
              <a:gd name="connsiteX13" fmla="*/ 1280503 w 2876646"/>
              <a:gd name="connsiteY13" fmla="*/ 2729983 h 2876646"/>
              <a:gd name="connsiteX14" fmla="*/ 1280503 w 2876646"/>
              <a:gd name="connsiteY14" fmla="*/ 1584986 h 2876646"/>
              <a:gd name="connsiteX15" fmla="*/ 146663 w 2876646"/>
              <a:gd name="connsiteY15" fmla="*/ 1584986 h 2876646"/>
              <a:gd name="connsiteX16" fmla="*/ 0 w 2876646"/>
              <a:gd name="connsiteY16" fmla="*/ 1438323 h 28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76646" h="2876646">
                <a:moveTo>
                  <a:pt x="0" y="1438323"/>
                </a:moveTo>
                <a:cubicBezTo>
                  <a:pt x="0" y="1357323"/>
                  <a:pt x="65663" y="1291660"/>
                  <a:pt x="146663" y="1291660"/>
                </a:cubicBezTo>
                <a:lnTo>
                  <a:pt x="1280503" y="1291660"/>
                </a:lnTo>
                <a:lnTo>
                  <a:pt x="1280503" y="146663"/>
                </a:lnTo>
                <a:cubicBezTo>
                  <a:pt x="1280503" y="65663"/>
                  <a:pt x="1346166" y="0"/>
                  <a:pt x="1427166" y="0"/>
                </a:cubicBezTo>
                <a:cubicBezTo>
                  <a:pt x="1508166" y="0"/>
                  <a:pt x="1573829" y="65663"/>
                  <a:pt x="1573829" y="146663"/>
                </a:cubicBezTo>
                <a:lnTo>
                  <a:pt x="1573829" y="1291660"/>
                </a:lnTo>
                <a:lnTo>
                  <a:pt x="2729983" y="1291660"/>
                </a:lnTo>
                <a:cubicBezTo>
                  <a:pt x="2810983" y="1291660"/>
                  <a:pt x="2876646" y="1357323"/>
                  <a:pt x="2876646" y="1438323"/>
                </a:cubicBezTo>
                <a:cubicBezTo>
                  <a:pt x="2876646" y="1519323"/>
                  <a:pt x="2810983" y="1584986"/>
                  <a:pt x="2729983" y="1584986"/>
                </a:cubicBezTo>
                <a:lnTo>
                  <a:pt x="1573829" y="1584986"/>
                </a:lnTo>
                <a:lnTo>
                  <a:pt x="1573829" y="2729983"/>
                </a:lnTo>
                <a:cubicBezTo>
                  <a:pt x="1573829" y="2810983"/>
                  <a:pt x="1508166" y="2876646"/>
                  <a:pt x="1427166" y="2876646"/>
                </a:cubicBezTo>
                <a:cubicBezTo>
                  <a:pt x="1346166" y="2876646"/>
                  <a:pt x="1280503" y="2810983"/>
                  <a:pt x="1280503" y="2729983"/>
                </a:cubicBezTo>
                <a:lnTo>
                  <a:pt x="1280503" y="1584986"/>
                </a:lnTo>
                <a:lnTo>
                  <a:pt x="146663" y="1584986"/>
                </a:lnTo>
                <a:cubicBezTo>
                  <a:pt x="65663" y="1584986"/>
                  <a:pt x="0" y="1519323"/>
                  <a:pt x="0" y="1438323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940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84435" y="1767841"/>
            <a:ext cx="4671712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4622336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39" y="1860193"/>
            <a:ext cx="4478387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8AEA8D1-8401-E8CF-6EBC-D75071C0E9B2}"/>
              </a:ext>
            </a:extLst>
          </p:cNvPr>
          <p:cNvSpPr txBox="1"/>
          <p:nvPr/>
        </p:nvSpPr>
        <p:spPr>
          <a:xfrm>
            <a:off x="4356653" y="2218642"/>
            <a:ext cx="34786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設定</a:t>
            </a:r>
            <a:endParaRPr kumimoji="1" lang="ja-JP" altLang="en-US" sz="4400" dirty="0">
              <a:solidFill>
                <a:srgbClr val="3333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326713FB-6010-0748-D3B3-F47C58BFD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253" y="2016968"/>
            <a:ext cx="1004091" cy="100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3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2089A00-FC65-4DF5-53EF-394C44B5E392}"/>
              </a:ext>
            </a:extLst>
          </p:cNvPr>
          <p:cNvSpPr/>
          <p:nvPr/>
        </p:nvSpPr>
        <p:spPr>
          <a:xfrm>
            <a:off x="3345180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8B1EC97-7A0B-2555-684F-60188A9F436A}"/>
              </a:ext>
            </a:extLst>
          </p:cNvPr>
          <p:cNvSpPr/>
          <p:nvPr/>
        </p:nvSpPr>
        <p:spPr>
          <a:xfrm>
            <a:off x="3597085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CE8D591-3586-49A5-B328-5A7972031818}"/>
              </a:ext>
            </a:extLst>
          </p:cNvPr>
          <p:cNvSpPr/>
          <p:nvPr/>
        </p:nvSpPr>
        <p:spPr>
          <a:xfrm>
            <a:off x="3842858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5C4D11C-3D8F-C01A-4A47-81708A378F47}"/>
              </a:ext>
            </a:extLst>
          </p:cNvPr>
          <p:cNvSpPr/>
          <p:nvPr/>
        </p:nvSpPr>
        <p:spPr>
          <a:xfrm>
            <a:off x="4088631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F7178654-0AEC-7477-403C-898498CB49FF}"/>
              </a:ext>
            </a:extLst>
          </p:cNvPr>
          <p:cNvSpPr/>
          <p:nvPr/>
        </p:nvSpPr>
        <p:spPr>
          <a:xfrm>
            <a:off x="4334404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738A3C6-C3CA-0FF9-5F3A-BED538AC2607}"/>
              </a:ext>
            </a:extLst>
          </p:cNvPr>
          <p:cNvSpPr/>
          <p:nvPr/>
        </p:nvSpPr>
        <p:spPr>
          <a:xfrm>
            <a:off x="4580177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B0840BD5-53C1-2161-0898-D72309F15BC8}"/>
              </a:ext>
            </a:extLst>
          </p:cNvPr>
          <p:cNvSpPr/>
          <p:nvPr/>
        </p:nvSpPr>
        <p:spPr>
          <a:xfrm>
            <a:off x="4825950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E98D7E7-A717-5FCB-AA41-6AF21198E04C}"/>
              </a:ext>
            </a:extLst>
          </p:cNvPr>
          <p:cNvSpPr/>
          <p:nvPr/>
        </p:nvSpPr>
        <p:spPr>
          <a:xfrm>
            <a:off x="5071723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394BC824-B63B-F86C-9DB3-E7AEB19BB227}"/>
              </a:ext>
            </a:extLst>
          </p:cNvPr>
          <p:cNvSpPr/>
          <p:nvPr/>
        </p:nvSpPr>
        <p:spPr>
          <a:xfrm>
            <a:off x="5317496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ADF72164-B97C-5E93-386D-2E24CE08A8D7}"/>
              </a:ext>
            </a:extLst>
          </p:cNvPr>
          <p:cNvSpPr/>
          <p:nvPr/>
        </p:nvSpPr>
        <p:spPr>
          <a:xfrm>
            <a:off x="5563269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7C20FB1F-C778-77F4-9F2A-D28CA29FCDB1}"/>
              </a:ext>
            </a:extLst>
          </p:cNvPr>
          <p:cNvSpPr/>
          <p:nvPr/>
        </p:nvSpPr>
        <p:spPr>
          <a:xfrm>
            <a:off x="5809042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AEC35793-E593-0E4A-CD65-3B3361D2597A}"/>
              </a:ext>
            </a:extLst>
          </p:cNvPr>
          <p:cNvSpPr/>
          <p:nvPr/>
        </p:nvSpPr>
        <p:spPr>
          <a:xfrm>
            <a:off x="6054815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A9257A7D-4D01-35B2-5381-D30185E218DE}"/>
              </a:ext>
            </a:extLst>
          </p:cNvPr>
          <p:cNvSpPr/>
          <p:nvPr/>
        </p:nvSpPr>
        <p:spPr>
          <a:xfrm>
            <a:off x="6300588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BE1B6EA9-0638-E934-08CD-659F2C0CEFFC}"/>
              </a:ext>
            </a:extLst>
          </p:cNvPr>
          <p:cNvSpPr/>
          <p:nvPr/>
        </p:nvSpPr>
        <p:spPr>
          <a:xfrm>
            <a:off x="6546361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2DB5067C-1128-B9C7-995A-8CEE75E6BF9A}"/>
              </a:ext>
            </a:extLst>
          </p:cNvPr>
          <p:cNvSpPr/>
          <p:nvPr/>
        </p:nvSpPr>
        <p:spPr>
          <a:xfrm>
            <a:off x="3489085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616F944B-7E56-58CC-72B2-6EF8D81E25AE}"/>
              </a:ext>
            </a:extLst>
          </p:cNvPr>
          <p:cNvSpPr/>
          <p:nvPr/>
        </p:nvSpPr>
        <p:spPr>
          <a:xfrm>
            <a:off x="3752858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6D8FB0E6-8B2C-72D6-BAD4-D1434825D004}"/>
              </a:ext>
            </a:extLst>
          </p:cNvPr>
          <p:cNvSpPr/>
          <p:nvPr/>
        </p:nvSpPr>
        <p:spPr>
          <a:xfrm>
            <a:off x="3998631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56305425-49E3-0C10-E1FF-E623720277D8}"/>
              </a:ext>
            </a:extLst>
          </p:cNvPr>
          <p:cNvSpPr/>
          <p:nvPr/>
        </p:nvSpPr>
        <p:spPr>
          <a:xfrm>
            <a:off x="4242415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DE72D90C-5C78-F8DD-8DBF-21F5B646E44F}"/>
              </a:ext>
            </a:extLst>
          </p:cNvPr>
          <p:cNvSpPr/>
          <p:nvPr/>
        </p:nvSpPr>
        <p:spPr>
          <a:xfrm>
            <a:off x="4486199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1A9FB018-8A00-C675-5A5A-2E0D18D43392}"/>
              </a:ext>
            </a:extLst>
          </p:cNvPr>
          <p:cNvSpPr/>
          <p:nvPr/>
        </p:nvSpPr>
        <p:spPr>
          <a:xfrm>
            <a:off x="4729983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E8186F46-DAB1-C5AC-A057-1B933A66D15D}"/>
              </a:ext>
            </a:extLst>
          </p:cNvPr>
          <p:cNvSpPr/>
          <p:nvPr/>
        </p:nvSpPr>
        <p:spPr>
          <a:xfrm>
            <a:off x="4973767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65968659-78AC-CD0B-74A7-C9E9FD5B445B}"/>
              </a:ext>
            </a:extLst>
          </p:cNvPr>
          <p:cNvSpPr/>
          <p:nvPr/>
        </p:nvSpPr>
        <p:spPr>
          <a:xfrm>
            <a:off x="5217551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1C2488E-AF7A-97C4-4428-70AE08507A44}"/>
              </a:ext>
            </a:extLst>
          </p:cNvPr>
          <p:cNvSpPr/>
          <p:nvPr/>
        </p:nvSpPr>
        <p:spPr>
          <a:xfrm>
            <a:off x="5448057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27F7C36A-A3E2-9024-FFE8-C1CC4D786BAE}"/>
              </a:ext>
            </a:extLst>
          </p:cNvPr>
          <p:cNvSpPr/>
          <p:nvPr/>
        </p:nvSpPr>
        <p:spPr>
          <a:xfrm>
            <a:off x="5696118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7D13901A-14EF-1D95-ECE4-353E28E75446}"/>
              </a:ext>
            </a:extLst>
          </p:cNvPr>
          <p:cNvSpPr/>
          <p:nvPr/>
        </p:nvSpPr>
        <p:spPr>
          <a:xfrm>
            <a:off x="5944179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5A3A44CC-D315-43F3-4FB8-B59840A3157F}"/>
              </a:ext>
            </a:extLst>
          </p:cNvPr>
          <p:cNvSpPr/>
          <p:nvPr/>
        </p:nvSpPr>
        <p:spPr>
          <a:xfrm>
            <a:off x="6192240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0E7B4E7-2B02-27F6-A7EE-F3D494AFC8C6}"/>
              </a:ext>
            </a:extLst>
          </p:cNvPr>
          <p:cNvSpPr/>
          <p:nvPr/>
        </p:nvSpPr>
        <p:spPr>
          <a:xfrm>
            <a:off x="336218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8CE3E7F3-917C-D6FA-D109-B16A3B1B03CF}"/>
              </a:ext>
            </a:extLst>
          </p:cNvPr>
          <p:cNvSpPr/>
          <p:nvPr/>
        </p:nvSpPr>
        <p:spPr>
          <a:xfrm>
            <a:off x="363308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273139E9-1201-128E-B438-CD332DE05B3E}"/>
              </a:ext>
            </a:extLst>
          </p:cNvPr>
          <p:cNvSpPr/>
          <p:nvPr/>
        </p:nvSpPr>
        <p:spPr>
          <a:xfrm>
            <a:off x="3876376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93643E77-EC28-E126-91BE-307C30B0C439}"/>
              </a:ext>
            </a:extLst>
          </p:cNvPr>
          <p:cNvSpPr/>
          <p:nvPr/>
        </p:nvSpPr>
        <p:spPr>
          <a:xfrm>
            <a:off x="4144246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076D104F-6AEA-08C6-48B3-3886023EC68C}"/>
              </a:ext>
            </a:extLst>
          </p:cNvPr>
          <p:cNvSpPr/>
          <p:nvPr/>
        </p:nvSpPr>
        <p:spPr>
          <a:xfrm>
            <a:off x="4370404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1D5AEA8-DB96-3407-1897-AF3C8AF4CF2E}"/>
              </a:ext>
            </a:extLst>
          </p:cNvPr>
          <p:cNvSpPr/>
          <p:nvPr/>
        </p:nvSpPr>
        <p:spPr>
          <a:xfrm>
            <a:off x="4616177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17A1ADA-F9B5-A6FB-BA6C-1532A74D72C1}"/>
              </a:ext>
            </a:extLst>
          </p:cNvPr>
          <p:cNvSpPr/>
          <p:nvPr/>
        </p:nvSpPr>
        <p:spPr>
          <a:xfrm>
            <a:off x="4861950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4376DAB8-E869-9DE7-4840-4C49620EB641}"/>
              </a:ext>
            </a:extLst>
          </p:cNvPr>
          <p:cNvSpPr/>
          <p:nvPr/>
        </p:nvSpPr>
        <p:spPr>
          <a:xfrm>
            <a:off x="5122910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2E3759E0-2679-72B2-8F70-8CCF0A7AD3E3}"/>
              </a:ext>
            </a:extLst>
          </p:cNvPr>
          <p:cNvSpPr/>
          <p:nvPr/>
        </p:nvSpPr>
        <p:spPr>
          <a:xfrm>
            <a:off x="5344612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34C6BF49-8E71-0D38-7E89-444F1A472360}"/>
              </a:ext>
            </a:extLst>
          </p:cNvPr>
          <p:cNvSpPr/>
          <p:nvPr/>
        </p:nvSpPr>
        <p:spPr>
          <a:xfrm>
            <a:off x="5599269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FB2160B6-94DC-E328-D607-1B03F24310CA}"/>
              </a:ext>
            </a:extLst>
          </p:cNvPr>
          <p:cNvSpPr/>
          <p:nvPr/>
        </p:nvSpPr>
        <p:spPr>
          <a:xfrm>
            <a:off x="584046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118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84435" y="1767841"/>
            <a:ext cx="4671712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4622336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39" y="1860193"/>
            <a:ext cx="4478387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8AEA8D1-8401-E8CF-6EBC-D75071C0E9B2}"/>
              </a:ext>
            </a:extLst>
          </p:cNvPr>
          <p:cNvSpPr txBox="1"/>
          <p:nvPr/>
        </p:nvSpPr>
        <p:spPr>
          <a:xfrm>
            <a:off x="4356653" y="2218642"/>
            <a:ext cx="3478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プロフィール</a:t>
            </a:r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73D20250-FB43-69A8-2020-C210A057E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241" y="1998725"/>
            <a:ext cx="1040578" cy="104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56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84435" y="1767841"/>
            <a:ext cx="4671712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4622336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39" y="1860193"/>
            <a:ext cx="4478387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8AEA8D1-8401-E8CF-6EBC-D75071C0E9B2}"/>
              </a:ext>
            </a:extLst>
          </p:cNvPr>
          <p:cNvSpPr txBox="1"/>
          <p:nvPr/>
        </p:nvSpPr>
        <p:spPr>
          <a:xfrm>
            <a:off x="4356653" y="2218642"/>
            <a:ext cx="3478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クエスト</a:t>
            </a:r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4802B795-9FD7-DFFE-70E5-60594C33C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030" y="1947514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57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84435" y="1767841"/>
            <a:ext cx="4671712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4622336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39" y="1860193"/>
            <a:ext cx="4478387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8AEA8D1-8401-E8CF-6EBC-D75071C0E9B2}"/>
              </a:ext>
            </a:extLst>
          </p:cNvPr>
          <p:cNvSpPr txBox="1"/>
          <p:nvPr/>
        </p:nvSpPr>
        <p:spPr>
          <a:xfrm>
            <a:off x="4356653" y="2218642"/>
            <a:ext cx="3478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実績</a:t>
            </a:r>
            <a:endParaRPr kumimoji="1" lang="ja-JP" altLang="en-US" sz="4000" dirty="0">
              <a:solidFill>
                <a:srgbClr val="3333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8" name="図 7" descr="光, 暗い, 交通, 座る が含まれている画像&#10;&#10;自動的に生成された説明">
            <a:extLst>
              <a:ext uri="{FF2B5EF4-FFF2-40B4-BE49-F238E27FC236}">
                <a16:creationId xmlns:a16="http://schemas.microsoft.com/office/drawing/2014/main" id="{A8EC77D6-2E94-25E6-05F7-5F6EF5E80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192" y="1888418"/>
            <a:ext cx="1261191" cy="126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55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84435" y="1767841"/>
            <a:ext cx="4671712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4622336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39" y="1860193"/>
            <a:ext cx="4478387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8AEA8D1-8401-E8CF-6EBC-D75071C0E9B2}"/>
              </a:ext>
            </a:extLst>
          </p:cNvPr>
          <p:cNvSpPr txBox="1"/>
          <p:nvPr/>
        </p:nvSpPr>
        <p:spPr>
          <a:xfrm>
            <a:off x="4356653" y="2218642"/>
            <a:ext cx="3478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ログアウト</a:t>
            </a:r>
            <a:endParaRPr kumimoji="1" lang="ja-JP" altLang="en-US" sz="4000" dirty="0">
              <a:solidFill>
                <a:srgbClr val="3333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5D67DC0F-0E45-5ED4-AED8-A6ED966B5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970" y="1994748"/>
            <a:ext cx="1115905" cy="111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12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ロゴ, アイコン&#10;&#10;自動的に生成された説明">
            <a:extLst>
              <a:ext uri="{FF2B5EF4-FFF2-40B4-BE49-F238E27FC236}">
                <a16:creationId xmlns:a16="http://schemas.microsoft.com/office/drawing/2014/main" id="{AED01D37-6C6D-E3CA-E99D-AB45C7798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106" y="1603922"/>
            <a:ext cx="1029690" cy="1029690"/>
          </a:xfr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E35F912-E008-1E50-E22D-74AC6B2955D0}"/>
              </a:ext>
            </a:extLst>
          </p:cNvPr>
          <p:cNvSpPr/>
          <p:nvPr/>
        </p:nvSpPr>
        <p:spPr>
          <a:xfrm>
            <a:off x="3178720" y="1767840"/>
            <a:ext cx="2138776" cy="2103119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E2AC776-81AF-EDB3-51C1-CE14AFCCDA58}"/>
              </a:ext>
            </a:extLst>
          </p:cNvPr>
          <p:cNvSpPr/>
          <p:nvPr/>
        </p:nvSpPr>
        <p:spPr>
          <a:xfrm>
            <a:off x="3213010" y="1787802"/>
            <a:ext cx="2074555" cy="1976478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4289806-660D-52BF-10D2-40F360FEE6BF}"/>
              </a:ext>
            </a:extLst>
          </p:cNvPr>
          <p:cNvSpPr/>
          <p:nvPr/>
        </p:nvSpPr>
        <p:spPr>
          <a:xfrm>
            <a:off x="3291840" y="1860193"/>
            <a:ext cx="1925711" cy="1827887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8" name="図 47">
            <a:extLst>
              <a:ext uri="{FF2B5EF4-FFF2-40B4-BE49-F238E27FC236}">
                <a16:creationId xmlns:a16="http://schemas.microsoft.com/office/drawing/2014/main" id="{8858DA34-359A-1EF1-C736-AFD368D2BE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126868" y="1046593"/>
            <a:ext cx="1030313" cy="1024217"/>
          </a:xfrm>
          <a:custGeom>
            <a:avLst/>
            <a:gdLst>
              <a:gd name="connsiteX0" fmla="*/ 0 w 1030313"/>
              <a:gd name="connsiteY0" fmla="*/ 0 h 1024217"/>
              <a:gd name="connsiteX1" fmla="*/ 1030313 w 1030313"/>
              <a:gd name="connsiteY1" fmla="*/ 0 h 1024217"/>
              <a:gd name="connsiteX2" fmla="*/ 1030313 w 1030313"/>
              <a:gd name="connsiteY2" fmla="*/ 1024217 h 1024217"/>
              <a:gd name="connsiteX3" fmla="*/ 269797 w 1030313"/>
              <a:gd name="connsiteY3" fmla="*/ 1024217 h 1024217"/>
              <a:gd name="connsiteX4" fmla="*/ 487508 w 1030313"/>
              <a:gd name="connsiteY4" fmla="*/ 724032 h 1024217"/>
              <a:gd name="connsiteX5" fmla="*/ 166717 w 1030313"/>
              <a:gd name="connsiteY5" fmla="*/ 491376 h 1024217"/>
              <a:gd name="connsiteX6" fmla="*/ 0 w 1030313"/>
              <a:gd name="connsiteY6" fmla="*/ 721247 h 1024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0313" h="1024217">
                <a:moveTo>
                  <a:pt x="0" y="0"/>
                </a:moveTo>
                <a:lnTo>
                  <a:pt x="1030313" y="0"/>
                </a:lnTo>
                <a:lnTo>
                  <a:pt x="1030313" y="1024217"/>
                </a:lnTo>
                <a:lnTo>
                  <a:pt x="269797" y="1024217"/>
                </a:lnTo>
                <a:lnTo>
                  <a:pt x="487508" y="724032"/>
                </a:lnTo>
                <a:lnTo>
                  <a:pt x="166717" y="491376"/>
                </a:lnTo>
                <a:lnTo>
                  <a:pt x="0" y="721247"/>
                </a:lnTo>
                <a:close/>
              </a:path>
            </a:pathLst>
          </a:custGeom>
        </p:spPr>
      </p:pic>
      <p:pic>
        <p:nvPicPr>
          <p:cNvPr id="52" name="図 51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8F769B6E-7CD4-52A1-DE8F-2C5EA6488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9100" y="1921142"/>
            <a:ext cx="1584736" cy="1584736"/>
          </a:xfrm>
          <a:custGeom>
            <a:avLst/>
            <a:gdLst>
              <a:gd name="connsiteX0" fmla="*/ 0 w 2438400"/>
              <a:gd name="connsiteY0" fmla="*/ 0 h 2438400"/>
              <a:gd name="connsiteX1" fmla="*/ 2438400 w 2438400"/>
              <a:gd name="connsiteY1" fmla="*/ 0 h 2438400"/>
              <a:gd name="connsiteX2" fmla="*/ 2438400 w 2438400"/>
              <a:gd name="connsiteY2" fmla="*/ 2438400 h 2438400"/>
              <a:gd name="connsiteX3" fmla="*/ 794232 w 2438400"/>
              <a:gd name="connsiteY3" fmla="*/ 2438400 h 2438400"/>
              <a:gd name="connsiteX4" fmla="*/ 1088426 w 2438400"/>
              <a:gd name="connsiteY4" fmla="*/ 1625435 h 2438400"/>
              <a:gd name="connsiteX5" fmla="*/ 0 w 2438400"/>
              <a:gd name="connsiteY5" fmla="*/ 1231558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2438400">
                <a:moveTo>
                  <a:pt x="0" y="0"/>
                </a:moveTo>
                <a:lnTo>
                  <a:pt x="2438400" y="0"/>
                </a:lnTo>
                <a:lnTo>
                  <a:pt x="2438400" y="2438400"/>
                </a:lnTo>
                <a:lnTo>
                  <a:pt x="794232" y="2438400"/>
                </a:lnTo>
                <a:lnTo>
                  <a:pt x="1088426" y="1625435"/>
                </a:lnTo>
                <a:lnTo>
                  <a:pt x="0" y="123155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64467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四角形: 上の 2 つの角を丸める 51">
            <a:extLst>
              <a:ext uri="{FF2B5EF4-FFF2-40B4-BE49-F238E27FC236}">
                <a16:creationId xmlns:a16="http://schemas.microsoft.com/office/drawing/2014/main" id="{57BF6E82-F766-D180-1A9B-4AA56997EA1E}"/>
              </a:ext>
            </a:extLst>
          </p:cNvPr>
          <p:cNvSpPr/>
          <p:nvPr/>
        </p:nvSpPr>
        <p:spPr>
          <a:xfrm flipV="1">
            <a:off x="3314700" y="3426550"/>
            <a:ext cx="2160000" cy="720000"/>
          </a:xfrm>
          <a:prstGeom prst="round2SameRect">
            <a:avLst/>
          </a:prstGeom>
          <a:solidFill>
            <a:srgbClr val="3ABFF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1442714E-49C4-97DF-8F04-5B46FC876E9E}"/>
              </a:ext>
            </a:extLst>
          </p:cNvPr>
          <p:cNvSpPr/>
          <p:nvPr/>
        </p:nvSpPr>
        <p:spPr>
          <a:xfrm>
            <a:off x="3314700" y="2343150"/>
            <a:ext cx="2160000" cy="1803400"/>
          </a:xfrm>
          <a:prstGeom prst="roundRect">
            <a:avLst>
              <a:gd name="adj" fmla="val 9026"/>
            </a:avLst>
          </a:prstGeom>
          <a:noFill/>
          <a:ln w="38100">
            <a:solidFill>
              <a:srgbClr val="373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L 字 52">
            <a:extLst>
              <a:ext uri="{FF2B5EF4-FFF2-40B4-BE49-F238E27FC236}">
                <a16:creationId xmlns:a16="http://schemas.microsoft.com/office/drawing/2014/main" id="{5F8027BC-D38A-EAA3-B26B-CD7D7F0D8941}"/>
              </a:ext>
            </a:extLst>
          </p:cNvPr>
          <p:cNvSpPr>
            <a:spLocks noChangeAspect="1"/>
          </p:cNvSpPr>
          <p:nvPr/>
        </p:nvSpPr>
        <p:spPr>
          <a:xfrm rot="8220467">
            <a:off x="3388096" y="352441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L 字 58">
            <a:extLst>
              <a:ext uri="{FF2B5EF4-FFF2-40B4-BE49-F238E27FC236}">
                <a16:creationId xmlns:a16="http://schemas.microsoft.com/office/drawing/2014/main" id="{3E2D07EA-BAA1-CE7E-4389-DCAA3B2B1114}"/>
              </a:ext>
            </a:extLst>
          </p:cNvPr>
          <p:cNvSpPr>
            <a:spLocks noChangeAspect="1"/>
          </p:cNvSpPr>
          <p:nvPr/>
        </p:nvSpPr>
        <p:spPr>
          <a:xfrm rot="8220467">
            <a:off x="3555529" y="352441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L 字 59">
            <a:extLst>
              <a:ext uri="{FF2B5EF4-FFF2-40B4-BE49-F238E27FC236}">
                <a16:creationId xmlns:a16="http://schemas.microsoft.com/office/drawing/2014/main" id="{47940975-54AE-5E5C-58CD-1BDE0198B606}"/>
              </a:ext>
            </a:extLst>
          </p:cNvPr>
          <p:cNvSpPr>
            <a:spLocks noChangeAspect="1"/>
          </p:cNvSpPr>
          <p:nvPr/>
        </p:nvSpPr>
        <p:spPr>
          <a:xfrm rot="8220467">
            <a:off x="3718103" y="352441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L 字 60">
            <a:extLst>
              <a:ext uri="{FF2B5EF4-FFF2-40B4-BE49-F238E27FC236}">
                <a16:creationId xmlns:a16="http://schemas.microsoft.com/office/drawing/2014/main" id="{9EF6BD18-38B2-5F29-C96B-7DF8CA25822C}"/>
              </a:ext>
            </a:extLst>
          </p:cNvPr>
          <p:cNvSpPr>
            <a:spLocks noChangeAspect="1"/>
          </p:cNvSpPr>
          <p:nvPr/>
        </p:nvSpPr>
        <p:spPr>
          <a:xfrm rot="8220467">
            <a:off x="3880677" y="352441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L 字 61">
            <a:extLst>
              <a:ext uri="{FF2B5EF4-FFF2-40B4-BE49-F238E27FC236}">
                <a16:creationId xmlns:a16="http://schemas.microsoft.com/office/drawing/2014/main" id="{E63BC075-F1A9-3486-38A8-C02D46F01D18}"/>
              </a:ext>
            </a:extLst>
          </p:cNvPr>
          <p:cNvSpPr>
            <a:spLocks noChangeAspect="1"/>
          </p:cNvSpPr>
          <p:nvPr/>
        </p:nvSpPr>
        <p:spPr>
          <a:xfrm rot="8220467">
            <a:off x="4043250" y="3524416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L 字 62">
            <a:extLst>
              <a:ext uri="{FF2B5EF4-FFF2-40B4-BE49-F238E27FC236}">
                <a16:creationId xmlns:a16="http://schemas.microsoft.com/office/drawing/2014/main" id="{3E31D73C-4EE8-1691-15B8-0BD45CAA780B}"/>
              </a:ext>
            </a:extLst>
          </p:cNvPr>
          <p:cNvSpPr>
            <a:spLocks noChangeAspect="1"/>
          </p:cNvSpPr>
          <p:nvPr/>
        </p:nvSpPr>
        <p:spPr>
          <a:xfrm rot="8220467">
            <a:off x="3469645" y="3634560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L 字 63">
            <a:extLst>
              <a:ext uri="{FF2B5EF4-FFF2-40B4-BE49-F238E27FC236}">
                <a16:creationId xmlns:a16="http://schemas.microsoft.com/office/drawing/2014/main" id="{84F3E3CA-2A2B-D3CB-0E64-91B9F4E4649F}"/>
              </a:ext>
            </a:extLst>
          </p:cNvPr>
          <p:cNvSpPr>
            <a:spLocks noChangeAspect="1"/>
          </p:cNvSpPr>
          <p:nvPr/>
        </p:nvSpPr>
        <p:spPr>
          <a:xfrm rot="8220467">
            <a:off x="3642814" y="3639073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L 字 64">
            <a:extLst>
              <a:ext uri="{FF2B5EF4-FFF2-40B4-BE49-F238E27FC236}">
                <a16:creationId xmlns:a16="http://schemas.microsoft.com/office/drawing/2014/main" id="{321C412A-EC2A-8D16-9934-7436AEB814A2}"/>
              </a:ext>
            </a:extLst>
          </p:cNvPr>
          <p:cNvSpPr>
            <a:spLocks noChangeAspect="1"/>
          </p:cNvSpPr>
          <p:nvPr/>
        </p:nvSpPr>
        <p:spPr>
          <a:xfrm rot="8220467">
            <a:off x="3803987" y="3634559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L 字 65">
            <a:extLst>
              <a:ext uri="{FF2B5EF4-FFF2-40B4-BE49-F238E27FC236}">
                <a16:creationId xmlns:a16="http://schemas.microsoft.com/office/drawing/2014/main" id="{4C2652C5-8B95-C98E-8DF7-3A55ECE62851}"/>
              </a:ext>
            </a:extLst>
          </p:cNvPr>
          <p:cNvSpPr>
            <a:spLocks noChangeAspect="1"/>
          </p:cNvSpPr>
          <p:nvPr/>
        </p:nvSpPr>
        <p:spPr>
          <a:xfrm rot="8220467">
            <a:off x="3967459" y="3634560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L 字 67">
            <a:extLst>
              <a:ext uri="{FF2B5EF4-FFF2-40B4-BE49-F238E27FC236}">
                <a16:creationId xmlns:a16="http://schemas.microsoft.com/office/drawing/2014/main" id="{CD2023E6-5B7C-4851-5B08-7D6A3C7467D3}"/>
              </a:ext>
            </a:extLst>
          </p:cNvPr>
          <p:cNvSpPr>
            <a:spLocks noChangeAspect="1"/>
          </p:cNvSpPr>
          <p:nvPr/>
        </p:nvSpPr>
        <p:spPr>
          <a:xfrm rot="8220467">
            <a:off x="3388098" y="375372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L 字 68">
            <a:extLst>
              <a:ext uri="{FF2B5EF4-FFF2-40B4-BE49-F238E27FC236}">
                <a16:creationId xmlns:a16="http://schemas.microsoft.com/office/drawing/2014/main" id="{2231C39F-73A7-AC09-0F90-45304BEB21C2}"/>
              </a:ext>
            </a:extLst>
          </p:cNvPr>
          <p:cNvSpPr>
            <a:spLocks noChangeAspect="1"/>
          </p:cNvSpPr>
          <p:nvPr/>
        </p:nvSpPr>
        <p:spPr>
          <a:xfrm rot="8220467">
            <a:off x="3555531" y="375372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L 字 69">
            <a:extLst>
              <a:ext uri="{FF2B5EF4-FFF2-40B4-BE49-F238E27FC236}">
                <a16:creationId xmlns:a16="http://schemas.microsoft.com/office/drawing/2014/main" id="{698A5178-99D4-5A1B-9043-E13EE4F0163F}"/>
              </a:ext>
            </a:extLst>
          </p:cNvPr>
          <p:cNvSpPr>
            <a:spLocks noChangeAspect="1"/>
          </p:cNvSpPr>
          <p:nvPr/>
        </p:nvSpPr>
        <p:spPr>
          <a:xfrm rot="8220467">
            <a:off x="3718105" y="375372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L 字 70">
            <a:extLst>
              <a:ext uri="{FF2B5EF4-FFF2-40B4-BE49-F238E27FC236}">
                <a16:creationId xmlns:a16="http://schemas.microsoft.com/office/drawing/2014/main" id="{8C10D47C-B800-96ED-0F61-A9E069BC758F}"/>
              </a:ext>
            </a:extLst>
          </p:cNvPr>
          <p:cNvSpPr>
            <a:spLocks noChangeAspect="1"/>
          </p:cNvSpPr>
          <p:nvPr/>
        </p:nvSpPr>
        <p:spPr>
          <a:xfrm rot="8220467">
            <a:off x="3880679" y="375372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L 字 71">
            <a:extLst>
              <a:ext uri="{FF2B5EF4-FFF2-40B4-BE49-F238E27FC236}">
                <a16:creationId xmlns:a16="http://schemas.microsoft.com/office/drawing/2014/main" id="{6875177F-2111-029E-7787-7D9C97219968}"/>
              </a:ext>
            </a:extLst>
          </p:cNvPr>
          <p:cNvSpPr>
            <a:spLocks noChangeAspect="1"/>
          </p:cNvSpPr>
          <p:nvPr/>
        </p:nvSpPr>
        <p:spPr>
          <a:xfrm rot="8220467">
            <a:off x="4043252" y="3753726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L 字 72">
            <a:extLst>
              <a:ext uri="{FF2B5EF4-FFF2-40B4-BE49-F238E27FC236}">
                <a16:creationId xmlns:a16="http://schemas.microsoft.com/office/drawing/2014/main" id="{06CC9E45-8A04-B5F9-039A-9254C97E71ED}"/>
              </a:ext>
            </a:extLst>
          </p:cNvPr>
          <p:cNvSpPr>
            <a:spLocks noChangeAspect="1"/>
          </p:cNvSpPr>
          <p:nvPr/>
        </p:nvSpPr>
        <p:spPr>
          <a:xfrm rot="8220467">
            <a:off x="3473554" y="3865709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L 字 73">
            <a:extLst>
              <a:ext uri="{FF2B5EF4-FFF2-40B4-BE49-F238E27FC236}">
                <a16:creationId xmlns:a16="http://schemas.microsoft.com/office/drawing/2014/main" id="{44FD60EE-8C32-E41C-E397-8AFA85A5B667}"/>
              </a:ext>
            </a:extLst>
          </p:cNvPr>
          <p:cNvSpPr>
            <a:spLocks noChangeAspect="1"/>
          </p:cNvSpPr>
          <p:nvPr/>
        </p:nvSpPr>
        <p:spPr>
          <a:xfrm rot="8220467">
            <a:off x="3646723" y="3870222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L 字 74">
            <a:extLst>
              <a:ext uri="{FF2B5EF4-FFF2-40B4-BE49-F238E27FC236}">
                <a16:creationId xmlns:a16="http://schemas.microsoft.com/office/drawing/2014/main" id="{936DCD4F-78B3-B89F-21D0-52DD53CADF6C}"/>
              </a:ext>
            </a:extLst>
          </p:cNvPr>
          <p:cNvSpPr>
            <a:spLocks noChangeAspect="1"/>
          </p:cNvSpPr>
          <p:nvPr/>
        </p:nvSpPr>
        <p:spPr>
          <a:xfrm rot="8220467">
            <a:off x="3807896" y="386570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L 字 75">
            <a:extLst>
              <a:ext uri="{FF2B5EF4-FFF2-40B4-BE49-F238E27FC236}">
                <a16:creationId xmlns:a16="http://schemas.microsoft.com/office/drawing/2014/main" id="{744213E7-8966-6EB9-389C-26A43937ABA2}"/>
              </a:ext>
            </a:extLst>
          </p:cNvPr>
          <p:cNvSpPr>
            <a:spLocks noChangeAspect="1"/>
          </p:cNvSpPr>
          <p:nvPr/>
        </p:nvSpPr>
        <p:spPr>
          <a:xfrm rot="8220467">
            <a:off x="3971368" y="3865709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L 字 80">
            <a:extLst>
              <a:ext uri="{FF2B5EF4-FFF2-40B4-BE49-F238E27FC236}">
                <a16:creationId xmlns:a16="http://schemas.microsoft.com/office/drawing/2014/main" id="{314846C1-6B44-20E6-5385-0E385AA90B31}"/>
              </a:ext>
            </a:extLst>
          </p:cNvPr>
          <p:cNvSpPr>
            <a:spLocks noChangeAspect="1"/>
          </p:cNvSpPr>
          <p:nvPr/>
        </p:nvSpPr>
        <p:spPr>
          <a:xfrm rot="8220467">
            <a:off x="3388097" y="3982202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L 字 81">
            <a:extLst>
              <a:ext uri="{FF2B5EF4-FFF2-40B4-BE49-F238E27FC236}">
                <a16:creationId xmlns:a16="http://schemas.microsoft.com/office/drawing/2014/main" id="{DC84E7A6-66A6-67F2-9EE5-38C87831E3B4}"/>
              </a:ext>
            </a:extLst>
          </p:cNvPr>
          <p:cNvSpPr>
            <a:spLocks noChangeAspect="1"/>
          </p:cNvSpPr>
          <p:nvPr/>
        </p:nvSpPr>
        <p:spPr>
          <a:xfrm rot="8220467">
            <a:off x="3555530" y="3982201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L 字 82">
            <a:extLst>
              <a:ext uri="{FF2B5EF4-FFF2-40B4-BE49-F238E27FC236}">
                <a16:creationId xmlns:a16="http://schemas.microsoft.com/office/drawing/2014/main" id="{03A3F901-CB11-A563-1669-5508712A9CA9}"/>
              </a:ext>
            </a:extLst>
          </p:cNvPr>
          <p:cNvSpPr>
            <a:spLocks noChangeAspect="1"/>
          </p:cNvSpPr>
          <p:nvPr/>
        </p:nvSpPr>
        <p:spPr>
          <a:xfrm rot="8220467">
            <a:off x="3718104" y="3982202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L 字 83">
            <a:extLst>
              <a:ext uri="{FF2B5EF4-FFF2-40B4-BE49-F238E27FC236}">
                <a16:creationId xmlns:a16="http://schemas.microsoft.com/office/drawing/2014/main" id="{7635DCE0-456A-35C7-2AFD-F3622BC4547E}"/>
              </a:ext>
            </a:extLst>
          </p:cNvPr>
          <p:cNvSpPr>
            <a:spLocks noChangeAspect="1"/>
          </p:cNvSpPr>
          <p:nvPr/>
        </p:nvSpPr>
        <p:spPr>
          <a:xfrm rot="8220467">
            <a:off x="3880678" y="3982201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L 字 84">
            <a:extLst>
              <a:ext uri="{FF2B5EF4-FFF2-40B4-BE49-F238E27FC236}">
                <a16:creationId xmlns:a16="http://schemas.microsoft.com/office/drawing/2014/main" id="{9282D0CD-EDD9-5538-711D-4C27730B86B5}"/>
              </a:ext>
            </a:extLst>
          </p:cNvPr>
          <p:cNvSpPr>
            <a:spLocks noChangeAspect="1"/>
          </p:cNvSpPr>
          <p:nvPr/>
        </p:nvSpPr>
        <p:spPr>
          <a:xfrm rot="8220467">
            <a:off x="4043251" y="3982200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292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四角形: 上の 2 つの角を丸める 51">
            <a:extLst>
              <a:ext uri="{FF2B5EF4-FFF2-40B4-BE49-F238E27FC236}">
                <a16:creationId xmlns:a16="http://schemas.microsoft.com/office/drawing/2014/main" id="{57BF6E82-F766-D180-1A9B-4AA56997EA1E}"/>
              </a:ext>
            </a:extLst>
          </p:cNvPr>
          <p:cNvSpPr/>
          <p:nvPr/>
        </p:nvSpPr>
        <p:spPr>
          <a:xfrm flipV="1">
            <a:off x="3314700" y="3426550"/>
            <a:ext cx="2160000" cy="720000"/>
          </a:xfrm>
          <a:prstGeom prst="round2SameRect">
            <a:avLst/>
          </a:prstGeom>
          <a:solidFill>
            <a:srgbClr val="13DB3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1442714E-49C4-97DF-8F04-5B46FC876E9E}"/>
              </a:ext>
            </a:extLst>
          </p:cNvPr>
          <p:cNvSpPr/>
          <p:nvPr/>
        </p:nvSpPr>
        <p:spPr>
          <a:xfrm>
            <a:off x="3314700" y="2343150"/>
            <a:ext cx="2160000" cy="1803400"/>
          </a:xfrm>
          <a:prstGeom prst="roundRect">
            <a:avLst>
              <a:gd name="adj" fmla="val 9026"/>
            </a:avLst>
          </a:prstGeom>
          <a:noFill/>
          <a:ln w="38100">
            <a:solidFill>
              <a:srgbClr val="373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L 字 3">
            <a:extLst>
              <a:ext uri="{FF2B5EF4-FFF2-40B4-BE49-F238E27FC236}">
                <a16:creationId xmlns:a16="http://schemas.microsoft.com/office/drawing/2014/main" id="{ACB9A509-DE98-9779-B404-4CBFAE2C5584}"/>
              </a:ext>
            </a:extLst>
          </p:cNvPr>
          <p:cNvSpPr>
            <a:spLocks noChangeAspect="1"/>
          </p:cNvSpPr>
          <p:nvPr/>
        </p:nvSpPr>
        <p:spPr>
          <a:xfrm rot="8220467">
            <a:off x="3388096" y="352441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L 字 4">
            <a:extLst>
              <a:ext uri="{FF2B5EF4-FFF2-40B4-BE49-F238E27FC236}">
                <a16:creationId xmlns:a16="http://schemas.microsoft.com/office/drawing/2014/main" id="{1C3D3B8F-F07A-4F37-E598-D9A5B0832A68}"/>
              </a:ext>
            </a:extLst>
          </p:cNvPr>
          <p:cNvSpPr>
            <a:spLocks noChangeAspect="1"/>
          </p:cNvSpPr>
          <p:nvPr/>
        </p:nvSpPr>
        <p:spPr>
          <a:xfrm rot="8220467">
            <a:off x="3555529" y="352441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L 字 5">
            <a:extLst>
              <a:ext uri="{FF2B5EF4-FFF2-40B4-BE49-F238E27FC236}">
                <a16:creationId xmlns:a16="http://schemas.microsoft.com/office/drawing/2014/main" id="{D4C3DB8A-868F-1881-93CA-16E83E8D73CB}"/>
              </a:ext>
            </a:extLst>
          </p:cNvPr>
          <p:cNvSpPr>
            <a:spLocks noChangeAspect="1"/>
          </p:cNvSpPr>
          <p:nvPr/>
        </p:nvSpPr>
        <p:spPr>
          <a:xfrm rot="8220467">
            <a:off x="3718103" y="352441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L 字 6">
            <a:extLst>
              <a:ext uri="{FF2B5EF4-FFF2-40B4-BE49-F238E27FC236}">
                <a16:creationId xmlns:a16="http://schemas.microsoft.com/office/drawing/2014/main" id="{EFA63CC9-A42A-0E0E-D321-6DB4C1A25A81}"/>
              </a:ext>
            </a:extLst>
          </p:cNvPr>
          <p:cNvSpPr>
            <a:spLocks noChangeAspect="1"/>
          </p:cNvSpPr>
          <p:nvPr/>
        </p:nvSpPr>
        <p:spPr>
          <a:xfrm rot="8220467">
            <a:off x="3880677" y="352441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L 字 7">
            <a:extLst>
              <a:ext uri="{FF2B5EF4-FFF2-40B4-BE49-F238E27FC236}">
                <a16:creationId xmlns:a16="http://schemas.microsoft.com/office/drawing/2014/main" id="{40C7D8C2-F5D3-19D7-1E6A-40959E9BD207}"/>
              </a:ext>
            </a:extLst>
          </p:cNvPr>
          <p:cNvSpPr>
            <a:spLocks noChangeAspect="1"/>
          </p:cNvSpPr>
          <p:nvPr/>
        </p:nvSpPr>
        <p:spPr>
          <a:xfrm rot="8220467">
            <a:off x="4043250" y="3524416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L 字 8">
            <a:extLst>
              <a:ext uri="{FF2B5EF4-FFF2-40B4-BE49-F238E27FC236}">
                <a16:creationId xmlns:a16="http://schemas.microsoft.com/office/drawing/2014/main" id="{5059F797-BB23-6A96-0BC3-B548E164BC10}"/>
              </a:ext>
            </a:extLst>
          </p:cNvPr>
          <p:cNvSpPr>
            <a:spLocks noChangeAspect="1"/>
          </p:cNvSpPr>
          <p:nvPr/>
        </p:nvSpPr>
        <p:spPr>
          <a:xfrm rot="8220467">
            <a:off x="3469645" y="3634560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L 字 9">
            <a:extLst>
              <a:ext uri="{FF2B5EF4-FFF2-40B4-BE49-F238E27FC236}">
                <a16:creationId xmlns:a16="http://schemas.microsoft.com/office/drawing/2014/main" id="{A2EEFD89-C4A3-4D4F-F8CB-029BE1834B97}"/>
              </a:ext>
            </a:extLst>
          </p:cNvPr>
          <p:cNvSpPr>
            <a:spLocks noChangeAspect="1"/>
          </p:cNvSpPr>
          <p:nvPr/>
        </p:nvSpPr>
        <p:spPr>
          <a:xfrm rot="8220467">
            <a:off x="3642814" y="3639073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L 字 10">
            <a:extLst>
              <a:ext uri="{FF2B5EF4-FFF2-40B4-BE49-F238E27FC236}">
                <a16:creationId xmlns:a16="http://schemas.microsoft.com/office/drawing/2014/main" id="{AD48A8B1-203C-A42D-E523-F59000B53073}"/>
              </a:ext>
            </a:extLst>
          </p:cNvPr>
          <p:cNvSpPr>
            <a:spLocks noChangeAspect="1"/>
          </p:cNvSpPr>
          <p:nvPr/>
        </p:nvSpPr>
        <p:spPr>
          <a:xfrm rot="8220467">
            <a:off x="3803987" y="3634559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L 字 11">
            <a:extLst>
              <a:ext uri="{FF2B5EF4-FFF2-40B4-BE49-F238E27FC236}">
                <a16:creationId xmlns:a16="http://schemas.microsoft.com/office/drawing/2014/main" id="{BB91672C-9B6B-0CE9-5B1E-C8EFEF8DA513}"/>
              </a:ext>
            </a:extLst>
          </p:cNvPr>
          <p:cNvSpPr>
            <a:spLocks noChangeAspect="1"/>
          </p:cNvSpPr>
          <p:nvPr/>
        </p:nvSpPr>
        <p:spPr>
          <a:xfrm rot="8220467">
            <a:off x="3967459" y="3634560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L 字 12">
            <a:extLst>
              <a:ext uri="{FF2B5EF4-FFF2-40B4-BE49-F238E27FC236}">
                <a16:creationId xmlns:a16="http://schemas.microsoft.com/office/drawing/2014/main" id="{047794E4-9625-15CB-C918-186959C746FD}"/>
              </a:ext>
            </a:extLst>
          </p:cNvPr>
          <p:cNvSpPr>
            <a:spLocks noChangeAspect="1"/>
          </p:cNvSpPr>
          <p:nvPr/>
        </p:nvSpPr>
        <p:spPr>
          <a:xfrm rot="8220467">
            <a:off x="3388098" y="375372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L 字 13">
            <a:extLst>
              <a:ext uri="{FF2B5EF4-FFF2-40B4-BE49-F238E27FC236}">
                <a16:creationId xmlns:a16="http://schemas.microsoft.com/office/drawing/2014/main" id="{5C0A1D2D-40A0-A0F5-D008-E1EDE6C9EA2B}"/>
              </a:ext>
            </a:extLst>
          </p:cNvPr>
          <p:cNvSpPr>
            <a:spLocks noChangeAspect="1"/>
          </p:cNvSpPr>
          <p:nvPr/>
        </p:nvSpPr>
        <p:spPr>
          <a:xfrm rot="8220467">
            <a:off x="3555531" y="375372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L 字 14">
            <a:extLst>
              <a:ext uri="{FF2B5EF4-FFF2-40B4-BE49-F238E27FC236}">
                <a16:creationId xmlns:a16="http://schemas.microsoft.com/office/drawing/2014/main" id="{86E3AACA-742E-FC4B-83A6-05F26BFCBCF6}"/>
              </a:ext>
            </a:extLst>
          </p:cNvPr>
          <p:cNvSpPr>
            <a:spLocks noChangeAspect="1"/>
          </p:cNvSpPr>
          <p:nvPr/>
        </p:nvSpPr>
        <p:spPr>
          <a:xfrm rot="8220467">
            <a:off x="3718105" y="375372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L 字 15">
            <a:extLst>
              <a:ext uri="{FF2B5EF4-FFF2-40B4-BE49-F238E27FC236}">
                <a16:creationId xmlns:a16="http://schemas.microsoft.com/office/drawing/2014/main" id="{E60FA6E1-0224-FD0A-637A-ED3487B53D28}"/>
              </a:ext>
            </a:extLst>
          </p:cNvPr>
          <p:cNvSpPr>
            <a:spLocks noChangeAspect="1"/>
          </p:cNvSpPr>
          <p:nvPr/>
        </p:nvSpPr>
        <p:spPr>
          <a:xfrm rot="8220467">
            <a:off x="3880679" y="375372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L 字 16">
            <a:extLst>
              <a:ext uri="{FF2B5EF4-FFF2-40B4-BE49-F238E27FC236}">
                <a16:creationId xmlns:a16="http://schemas.microsoft.com/office/drawing/2014/main" id="{321387DD-7B25-D168-1662-ED4CAC7D3CB5}"/>
              </a:ext>
            </a:extLst>
          </p:cNvPr>
          <p:cNvSpPr>
            <a:spLocks noChangeAspect="1"/>
          </p:cNvSpPr>
          <p:nvPr/>
        </p:nvSpPr>
        <p:spPr>
          <a:xfrm rot="8220467">
            <a:off x="4043252" y="3753726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L 字 17">
            <a:extLst>
              <a:ext uri="{FF2B5EF4-FFF2-40B4-BE49-F238E27FC236}">
                <a16:creationId xmlns:a16="http://schemas.microsoft.com/office/drawing/2014/main" id="{2099168D-ECE1-55FF-1C0C-449FF314CEC2}"/>
              </a:ext>
            </a:extLst>
          </p:cNvPr>
          <p:cNvSpPr>
            <a:spLocks noChangeAspect="1"/>
          </p:cNvSpPr>
          <p:nvPr/>
        </p:nvSpPr>
        <p:spPr>
          <a:xfrm rot="8220467">
            <a:off x="3473554" y="3865709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L 字 18">
            <a:extLst>
              <a:ext uri="{FF2B5EF4-FFF2-40B4-BE49-F238E27FC236}">
                <a16:creationId xmlns:a16="http://schemas.microsoft.com/office/drawing/2014/main" id="{5488E178-FB20-DEDD-A9D3-E2173DE5380D}"/>
              </a:ext>
            </a:extLst>
          </p:cNvPr>
          <p:cNvSpPr>
            <a:spLocks noChangeAspect="1"/>
          </p:cNvSpPr>
          <p:nvPr/>
        </p:nvSpPr>
        <p:spPr>
          <a:xfrm rot="8220467">
            <a:off x="3646723" y="3870222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L 字 19">
            <a:extLst>
              <a:ext uri="{FF2B5EF4-FFF2-40B4-BE49-F238E27FC236}">
                <a16:creationId xmlns:a16="http://schemas.microsoft.com/office/drawing/2014/main" id="{7E0ABF7A-D3FB-E7C6-2599-D04DC6321F4D}"/>
              </a:ext>
            </a:extLst>
          </p:cNvPr>
          <p:cNvSpPr>
            <a:spLocks noChangeAspect="1"/>
          </p:cNvSpPr>
          <p:nvPr/>
        </p:nvSpPr>
        <p:spPr>
          <a:xfrm rot="8220467">
            <a:off x="3807896" y="386570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L 字 20">
            <a:extLst>
              <a:ext uri="{FF2B5EF4-FFF2-40B4-BE49-F238E27FC236}">
                <a16:creationId xmlns:a16="http://schemas.microsoft.com/office/drawing/2014/main" id="{45D7CC72-956D-5052-CE90-7F928C9F31E4}"/>
              </a:ext>
            </a:extLst>
          </p:cNvPr>
          <p:cNvSpPr>
            <a:spLocks noChangeAspect="1"/>
          </p:cNvSpPr>
          <p:nvPr/>
        </p:nvSpPr>
        <p:spPr>
          <a:xfrm rot="8220467">
            <a:off x="3971368" y="3865709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L 字 21">
            <a:extLst>
              <a:ext uri="{FF2B5EF4-FFF2-40B4-BE49-F238E27FC236}">
                <a16:creationId xmlns:a16="http://schemas.microsoft.com/office/drawing/2014/main" id="{98906BB9-B6C5-D0B1-F919-62B4747520A7}"/>
              </a:ext>
            </a:extLst>
          </p:cNvPr>
          <p:cNvSpPr>
            <a:spLocks noChangeAspect="1"/>
          </p:cNvSpPr>
          <p:nvPr/>
        </p:nvSpPr>
        <p:spPr>
          <a:xfrm rot="8220467">
            <a:off x="3388097" y="3982202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L 字 22">
            <a:extLst>
              <a:ext uri="{FF2B5EF4-FFF2-40B4-BE49-F238E27FC236}">
                <a16:creationId xmlns:a16="http://schemas.microsoft.com/office/drawing/2014/main" id="{B31FE398-CCD5-F034-496B-66A615732156}"/>
              </a:ext>
            </a:extLst>
          </p:cNvPr>
          <p:cNvSpPr>
            <a:spLocks noChangeAspect="1"/>
          </p:cNvSpPr>
          <p:nvPr/>
        </p:nvSpPr>
        <p:spPr>
          <a:xfrm rot="8220467">
            <a:off x="3555530" y="3982201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L 字 23">
            <a:extLst>
              <a:ext uri="{FF2B5EF4-FFF2-40B4-BE49-F238E27FC236}">
                <a16:creationId xmlns:a16="http://schemas.microsoft.com/office/drawing/2014/main" id="{B88C222A-47B7-287C-DC2D-25ABE527CC2D}"/>
              </a:ext>
            </a:extLst>
          </p:cNvPr>
          <p:cNvSpPr>
            <a:spLocks noChangeAspect="1"/>
          </p:cNvSpPr>
          <p:nvPr/>
        </p:nvSpPr>
        <p:spPr>
          <a:xfrm rot="8220467">
            <a:off x="3718104" y="3982202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L 字 24">
            <a:extLst>
              <a:ext uri="{FF2B5EF4-FFF2-40B4-BE49-F238E27FC236}">
                <a16:creationId xmlns:a16="http://schemas.microsoft.com/office/drawing/2014/main" id="{120AAC18-1D0E-A3E8-E384-3C6A984387CB}"/>
              </a:ext>
            </a:extLst>
          </p:cNvPr>
          <p:cNvSpPr>
            <a:spLocks noChangeAspect="1"/>
          </p:cNvSpPr>
          <p:nvPr/>
        </p:nvSpPr>
        <p:spPr>
          <a:xfrm rot="8220467">
            <a:off x="3880678" y="3982201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L 字 25">
            <a:extLst>
              <a:ext uri="{FF2B5EF4-FFF2-40B4-BE49-F238E27FC236}">
                <a16:creationId xmlns:a16="http://schemas.microsoft.com/office/drawing/2014/main" id="{C8E52DEE-F6DC-55A2-1DC8-ECBA1EDD438D}"/>
              </a:ext>
            </a:extLst>
          </p:cNvPr>
          <p:cNvSpPr>
            <a:spLocks noChangeAspect="1"/>
          </p:cNvSpPr>
          <p:nvPr/>
        </p:nvSpPr>
        <p:spPr>
          <a:xfrm rot="8220467">
            <a:off x="4043251" y="3982200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214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4400550" y="1767841"/>
            <a:ext cx="2166937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4459636" y="1787802"/>
            <a:ext cx="2049105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4535203" y="1860193"/>
            <a:ext cx="190313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上の 2 つの角を丸める 9">
            <a:extLst>
              <a:ext uri="{FF2B5EF4-FFF2-40B4-BE49-F238E27FC236}">
                <a16:creationId xmlns:a16="http://schemas.microsoft.com/office/drawing/2014/main" id="{5A9B7397-879D-9925-21C3-6DE0C115C3F2}"/>
              </a:ext>
            </a:extLst>
          </p:cNvPr>
          <p:cNvSpPr/>
          <p:nvPr/>
        </p:nvSpPr>
        <p:spPr>
          <a:xfrm flipV="1">
            <a:off x="4526460" y="2624563"/>
            <a:ext cx="1921398" cy="564784"/>
          </a:xfrm>
          <a:prstGeom prst="round2SameRect">
            <a:avLst/>
          </a:prstGeom>
          <a:solidFill>
            <a:srgbClr val="3ABFF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C3A69C96-41C0-CB7D-427F-7145B7179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912" y="1544374"/>
            <a:ext cx="1387453" cy="138745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36B695B-6382-2F02-346B-61E9CDD2B918}"/>
              </a:ext>
            </a:extLst>
          </p:cNvPr>
          <p:cNvSpPr/>
          <p:nvPr/>
        </p:nvSpPr>
        <p:spPr>
          <a:xfrm>
            <a:off x="4304576" y="1381379"/>
            <a:ext cx="2340000" cy="23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 descr="アイコン&#10;&#10;自動的に生成された説明">
            <a:extLst>
              <a:ext uri="{FF2B5EF4-FFF2-40B4-BE49-F238E27FC236}">
                <a16:creationId xmlns:a16="http://schemas.microsoft.com/office/drawing/2014/main" id="{CC072049-E56F-3D0A-5D87-B5E00FD29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910" y="3721379"/>
            <a:ext cx="1462425" cy="1462425"/>
          </a:xfrm>
          <a:prstGeom prst="rect">
            <a:avLst/>
          </a:prstGeom>
        </p:spPr>
      </p:pic>
      <p:pic>
        <p:nvPicPr>
          <p:cNvPr id="17" name="図 16" descr="アイコン&#10;&#10;自動的に生成された説明">
            <a:extLst>
              <a:ext uri="{FF2B5EF4-FFF2-40B4-BE49-F238E27FC236}">
                <a16:creationId xmlns:a16="http://schemas.microsoft.com/office/drawing/2014/main" id="{8E57793C-6BEE-29F9-212D-CF14EF75E5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110" y="1564381"/>
            <a:ext cx="1624966" cy="1624966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EAD2E6D-35F5-1F57-B2EE-685859A9D0D0}"/>
              </a:ext>
            </a:extLst>
          </p:cNvPr>
          <p:cNvGrpSpPr/>
          <p:nvPr/>
        </p:nvGrpSpPr>
        <p:grpSpPr>
          <a:xfrm>
            <a:off x="4429125" y="2589113"/>
            <a:ext cx="2166938" cy="769442"/>
            <a:chOff x="4857749" y="3170434"/>
            <a:chExt cx="2166938" cy="769442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94585087-8005-E57C-B57E-A2A24DDCB6F1}"/>
                </a:ext>
              </a:extLst>
            </p:cNvPr>
            <p:cNvSpPr txBox="1"/>
            <p:nvPr/>
          </p:nvSpPr>
          <p:spPr>
            <a:xfrm>
              <a:off x="4857750" y="3170435"/>
              <a:ext cx="21669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400" b="1" dirty="0">
                  <a:ln w="76200">
                    <a:solidFill>
                      <a:schemeClr val="bg1"/>
                    </a:solidFill>
                  </a:ln>
                  <a:solidFill>
                    <a:srgbClr val="37353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配信</a:t>
              </a: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4B774A94-21B0-7B3E-4F45-66E76B60C0AB}"/>
                </a:ext>
              </a:extLst>
            </p:cNvPr>
            <p:cNvSpPr txBox="1"/>
            <p:nvPr/>
          </p:nvSpPr>
          <p:spPr>
            <a:xfrm>
              <a:off x="4857749" y="3170434"/>
              <a:ext cx="21669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400" b="1" dirty="0">
                  <a:ln w="19050">
                    <a:noFill/>
                  </a:ln>
                  <a:solidFill>
                    <a:srgbClr val="37353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配信</a:t>
              </a:r>
            </a:p>
          </p:txBody>
        </p:sp>
      </p:grpSp>
      <p:sp>
        <p:nvSpPr>
          <p:cNvPr id="2" name="L 字 1">
            <a:extLst>
              <a:ext uri="{FF2B5EF4-FFF2-40B4-BE49-F238E27FC236}">
                <a16:creationId xmlns:a16="http://schemas.microsoft.com/office/drawing/2014/main" id="{60381627-C926-25BB-A377-41305A626F22}"/>
              </a:ext>
            </a:extLst>
          </p:cNvPr>
          <p:cNvSpPr>
            <a:spLocks noChangeAspect="1"/>
          </p:cNvSpPr>
          <p:nvPr/>
        </p:nvSpPr>
        <p:spPr>
          <a:xfrm rot="8220467">
            <a:off x="3388096" y="352441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L 字 3">
            <a:extLst>
              <a:ext uri="{FF2B5EF4-FFF2-40B4-BE49-F238E27FC236}">
                <a16:creationId xmlns:a16="http://schemas.microsoft.com/office/drawing/2014/main" id="{2B0D3AF8-165C-AE03-9887-DF06FCBA3B68}"/>
              </a:ext>
            </a:extLst>
          </p:cNvPr>
          <p:cNvSpPr>
            <a:spLocks noChangeAspect="1"/>
          </p:cNvSpPr>
          <p:nvPr/>
        </p:nvSpPr>
        <p:spPr>
          <a:xfrm rot="8220467">
            <a:off x="3555529" y="352441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L 字 5">
            <a:extLst>
              <a:ext uri="{FF2B5EF4-FFF2-40B4-BE49-F238E27FC236}">
                <a16:creationId xmlns:a16="http://schemas.microsoft.com/office/drawing/2014/main" id="{EA199606-848E-72BF-9896-9ED594A9BB3D}"/>
              </a:ext>
            </a:extLst>
          </p:cNvPr>
          <p:cNvSpPr>
            <a:spLocks noChangeAspect="1"/>
          </p:cNvSpPr>
          <p:nvPr/>
        </p:nvSpPr>
        <p:spPr>
          <a:xfrm rot="8220467">
            <a:off x="3718103" y="352441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L 字 6">
            <a:extLst>
              <a:ext uri="{FF2B5EF4-FFF2-40B4-BE49-F238E27FC236}">
                <a16:creationId xmlns:a16="http://schemas.microsoft.com/office/drawing/2014/main" id="{39F330D4-9091-A466-1A4A-111518495B14}"/>
              </a:ext>
            </a:extLst>
          </p:cNvPr>
          <p:cNvSpPr>
            <a:spLocks noChangeAspect="1"/>
          </p:cNvSpPr>
          <p:nvPr/>
        </p:nvSpPr>
        <p:spPr>
          <a:xfrm rot="8220467">
            <a:off x="3880677" y="352441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L 字 7">
            <a:extLst>
              <a:ext uri="{FF2B5EF4-FFF2-40B4-BE49-F238E27FC236}">
                <a16:creationId xmlns:a16="http://schemas.microsoft.com/office/drawing/2014/main" id="{31AE391F-7AA5-7D37-8EE0-740742DC4EBC}"/>
              </a:ext>
            </a:extLst>
          </p:cNvPr>
          <p:cNvSpPr>
            <a:spLocks noChangeAspect="1"/>
          </p:cNvSpPr>
          <p:nvPr/>
        </p:nvSpPr>
        <p:spPr>
          <a:xfrm rot="8220467">
            <a:off x="4043250" y="3524416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L 字 10">
            <a:extLst>
              <a:ext uri="{FF2B5EF4-FFF2-40B4-BE49-F238E27FC236}">
                <a16:creationId xmlns:a16="http://schemas.microsoft.com/office/drawing/2014/main" id="{FD4DBF38-5217-43B1-D8F4-088E275407A3}"/>
              </a:ext>
            </a:extLst>
          </p:cNvPr>
          <p:cNvSpPr>
            <a:spLocks noChangeAspect="1"/>
          </p:cNvSpPr>
          <p:nvPr/>
        </p:nvSpPr>
        <p:spPr>
          <a:xfrm rot="8220467">
            <a:off x="3469645" y="3634560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L 字 13">
            <a:extLst>
              <a:ext uri="{FF2B5EF4-FFF2-40B4-BE49-F238E27FC236}">
                <a16:creationId xmlns:a16="http://schemas.microsoft.com/office/drawing/2014/main" id="{F67F9C23-946E-07A6-7816-5564170919DF}"/>
              </a:ext>
            </a:extLst>
          </p:cNvPr>
          <p:cNvSpPr>
            <a:spLocks noChangeAspect="1"/>
          </p:cNvSpPr>
          <p:nvPr/>
        </p:nvSpPr>
        <p:spPr>
          <a:xfrm rot="8220467">
            <a:off x="3642814" y="3639073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L 字 15">
            <a:extLst>
              <a:ext uri="{FF2B5EF4-FFF2-40B4-BE49-F238E27FC236}">
                <a16:creationId xmlns:a16="http://schemas.microsoft.com/office/drawing/2014/main" id="{409E4E0C-ECAA-6572-47C2-019295117EC8}"/>
              </a:ext>
            </a:extLst>
          </p:cNvPr>
          <p:cNvSpPr>
            <a:spLocks noChangeAspect="1"/>
          </p:cNvSpPr>
          <p:nvPr/>
        </p:nvSpPr>
        <p:spPr>
          <a:xfrm rot="8220467">
            <a:off x="3803987" y="3634559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L 字 17">
            <a:extLst>
              <a:ext uri="{FF2B5EF4-FFF2-40B4-BE49-F238E27FC236}">
                <a16:creationId xmlns:a16="http://schemas.microsoft.com/office/drawing/2014/main" id="{8FCD79EC-161C-1AC5-AA0F-5E97CA51942B}"/>
              </a:ext>
            </a:extLst>
          </p:cNvPr>
          <p:cNvSpPr>
            <a:spLocks noChangeAspect="1"/>
          </p:cNvSpPr>
          <p:nvPr/>
        </p:nvSpPr>
        <p:spPr>
          <a:xfrm rot="8220467">
            <a:off x="3967459" y="3634560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L 字 18">
            <a:extLst>
              <a:ext uri="{FF2B5EF4-FFF2-40B4-BE49-F238E27FC236}">
                <a16:creationId xmlns:a16="http://schemas.microsoft.com/office/drawing/2014/main" id="{C09AF5C8-880D-A405-C8E3-E5A9627C2CA6}"/>
              </a:ext>
            </a:extLst>
          </p:cNvPr>
          <p:cNvSpPr>
            <a:spLocks noChangeAspect="1"/>
          </p:cNvSpPr>
          <p:nvPr/>
        </p:nvSpPr>
        <p:spPr>
          <a:xfrm rot="8220467">
            <a:off x="3388098" y="375372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L 字 19">
            <a:extLst>
              <a:ext uri="{FF2B5EF4-FFF2-40B4-BE49-F238E27FC236}">
                <a16:creationId xmlns:a16="http://schemas.microsoft.com/office/drawing/2014/main" id="{FD097F29-D6B3-25D3-3A44-67EDBFC10DA7}"/>
              </a:ext>
            </a:extLst>
          </p:cNvPr>
          <p:cNvSpPr>
            <a:spLocks noChangeAspect="1"/>
          </p:cNvSpPr>
          <p:nvPr/>
        </p:nvSpPr>
        <p:spPr>
          <a:xfrm rot="8220467">
            <a:off x="3555531" y="375372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L 字 20">
            <a:extLst>
              <a:ext uri="{FF2B5EF4-FFF2-40B4-BE49-F238E27FC236}">
                <a16:creationId xmlns:a16="http://schemas.microsoft.com/office/drawing/2014/main" id="{F2C1E738-7CAD-B0F3-A01F-9F9803DB6A28}"/>
              </a:ext>
            </a:extLst>
          </p:cNvPr>
          <p:cNvSpPr>
            <a:spLocks noChangeAspect="1"/>
          </p:cNvSpPr>
          <p:nvPr/>
        </p:nvSpPr>
        <p:spPr>
          <a:xfrm rot="8220467">
            <a:off x="3718105" y="375372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L 字 21">
            <a:extLst>
              <a:ext uri="{FF2B5EF4-FFF2-40B4-BE49-F238E27FC236}">
                <a16:creationId xmlns:a16="http://schemas.microsoft.com/office/drawing/2014/main" id="{03DF0B2D-9686-E40C-16B7-9C2F948976AE}"/>
              </a:ext>
            </a:extLst>
          </p:cNvPr>
          <p:cNvSpPr>
            <a:spLocks noChangeAspect="1"/>
          </p:cNvSpPr>
          <p:nvPr/>
        </p:nvSpPr>
        <p:spPr>
          <a:xfrm rot="8220467">
            <a:off x="3880679" y="375372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L 字 22">
            <a:extLst>
              <a:ext uri="{FF2B5EF4-FFF2-40B4-BE49-F238E27FC236}">
                <a16:creationId xmlns:a16="http://schemas.microsoft.com/office/drawing/2014/main" id="{6F9EBABA-266D-3E8C-6AC2-43869E40D804}"/>
              </a:ext>
            </a:extLst>
          </p:cNvPr>
          <p:cNvSpPr>
            <a:spLocks noChangeAspect="1"/>
          </p:cNvSpPr>
          <p:nvPr/>
        </p:nvSpPr>
        <p:spPr>
          <a:xfrm rot="8220467">
            <a:off x="4043252" y="3753726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L 字 23">
            <a:extLst>
              <a:ext uri="{FF2B5EF4-FFF2-40B4-BE49-F238E27FC236}">
                <a16:creationId xmlns:a16="http://schemas.microsoft.com/office/drawing/2014/main" id="{32DEC406-BB3D-333E-6E29-48F5D847F787}"/>
              </a:ext>
            </a:extLst>
          </p:cNvPr>
          <p:cNvSpPr>
            <a:spLocks noChangeAspect="1"/>
          </p:cNvSpPr>
          <p:nvPr/>
        </p:nvSpPr>
        <p:spPr>
          <a:xfrm rot="8220467">
            <a:off x="3473554" y="3865709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L 字 24">
            <a:extLst>
              <a:ext uri="{FF2B5EF4-FFF2-40B4-BE49-F238E27FC236}">
                <a16:creationId xmlns:a16="http://schemas.microsoft.com/office/drawing/2014/main" id="{18965265-B617-CEB2-104B-B8BBF9CC7498}"/>
              </a:ext>
            </a:extLst>
          </p:cNvPr>
          <p:cNvSpPr>
            <a:spLocks noChangeAspect="1"/>
          </p:cNvSpPr>
          <p:nvPr/>
        </p:nvSpPr>
        <p:spPr>
          <a:xfrm rot="8220467">
            <a:off x="3646723" y="3870222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L 字 25">
            <a:extLst>
              <a:ext uri="{FF2B5EF4-FFF2-40B4-BE49-F238E27FC236}">
                <a16:creationId xmlns:a16="http://schemas.microsoft.com/office/drawing/2014/main" id="{5003AC7C-3379-E7C1-2600-7B01C36D98C9}"/>
              </a:ext>
            </a:extLst>
          </p:cNvPr>
          <p:cNvSpPr>
            <a:spLocks noChangeAspect="1"/>
          </p:cNvSpPr>
          <p:nvPr/>
        </p:nvSpPr>
        <p:spPr>
          <a:xfrm rot="8220467">
            <a:off x="3807896" y="386570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L 字 26">
            <a:extLst>
              <a:ext uri="{FF2B5EF4-FFF2-40B4-BE49-F238E27FC236}">
                <a16:creationId xmlns:a16="http://schemas.microsoft.com/office/drawing/2014/main" id="{27B7423A-D424-DF09-3501-ACD3E3AA9AD5}"/>
              </a:ext>
            </a:extLst>
          </p:cNvPr>
          <p:cNvSpPr>
            <a:spLocks noChangeAspect="1"/>
          </p:cNvSpPr>
          <p:nvPr/>
        </p:nvSpPr>
        <p:spPr>
          <a:xfrm rot="8220467">
            <a:off x="3971368" y="3865709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L 字 27">
            <a:extLst>
              <a:ext uri="{FF2B5EF4-FFF2-40B4-BE49-F238E27FC236}">
                <a16:creationId xmlns:a16="http://schemas.microsoft.com/office/drawing/2014/main" id="{58F86BAA-573B-9094-6DEE-052F49ADFE82}"/>
              </a:ext>
            </a:extLst>
          </p:cNvPr>
          <p:cNvSpPr>
            <a:spLocks noChangeAspect="1"/>
          </p:cNvSpPr>
          <p:nvPr/>
        </p:nvSpPr>
        <p:spPr>
          <a:xfrm rot="8220467">
            <a:off x="3388097" y="3982202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L 字 28">
            <a:extLst>
              <a:ext uri="{FF2B5EF4-FFF2-40B4-BE49-F238E27FC236}">
                <a16:creationId xmlns:a16="http://schemas.microsoft.com/office/drawing/2014/main" id="{06EB63BF-97BF-C2FC-7C01-CF72DAA9E061}"/>
              </a:ext>
            </a:extLst>
          </p:cNvPr>
          <p:cNvSpPr>
            <a:spLocks noChangeAspect="1"/>
          </p:cNvSpPr>
          <p:nvPr/>
        </p:nvSpPr>
        <p:spPr>
          <a:xfrm rot="8220467">
            <a:off x="3555530" y="3982201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L 字 29">
            <a:extLst>
              <a:ext uri="{FF2B5EF4-FFF2-40B4-BE49-F238E27FC236}">
                <a16:creationId xmlns:a16="http://schemas.microsoft.com/office/drawing/2014/main" id="{E90F9697-3F96-00EA-C9DD-1B21F8CF079C}"/>
              </a:ext>
            </a:extLst>
          </p:cNvPr>
          <p:cNvSpPr>
            <a:spLocks noChangeAspect="1"/>
          </p:cNvSpPr>
          <p:nvPr/>
        </p:nvSpPr>
        <p:spPr>
          <a:xfrm rot="8220467">
            <a:off x="3718104" y="3982202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L 字 30">
            <a:extLst>
              <a:ext uri="{FF2B5EF4-FFF2-40B4-BE49-F238E27FC236}">
                <a16:creationId xmlns:a16="http://schemas.microsoft.com/office/drawing/2014/main" id="{BEE5CBB3-7964-9E71-8955-A7377B8F48F7}"/>
              </a:ext>
            </a:extLst>
          </p:cNvPr>
          <p:cNvSpPr>
            <a:spLocks noChangeAspect="1"/>
          </p:cNvSpPr>
          <p:nvPr/>
        </p:nvSpPr>
        <p:spPr>
          <a:xfrm rot="8220467">
            <a:off x="3880678" y="3982201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L 字 31">
            <a:extLst>
              <a:ext uri="{FF2B5EF4-FFF2-40B4-BE49-F238E27FC236}">
                <a16:creationId xmlns:a16="http://schemas.microsoft.com/office/drawing/2014/main" id="{D5F243BE-37A0-D2C7-9896-5AD2577F2FCD}"/>
              </a:ext>
            </a:extLst>
          </p:cNvPr>
          <p:cNvSpPr>
            <a:spLocks noChangeAspect="1"/>
          </p:cNvSpPr>
          <p:nvPr/>
        </p:nvSpPr>
        <p:spPr>
          <a:xfrm rot="8220467">
            <a:off x="4043251" y="3982200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201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4400550" y="1767841"/>
            <a:ext cx="2166937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4459636" y="1787802"/>
            <a:ext cx="2049105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4535203" y="1860193"/>
            <a:ext cx="190313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上の 2 つの角を丸める 9">
            <a:extLst>
              <a:ext uri="{FF2B5EF4-FFF2-40B4-BE49-F238E27FC236}">
                <a16:creationId xmlns:a16="http://schemas.microsoft.com/office/drawing/2014/main" id="{5A9B7397-879D-9925-21C3-6DE0C115C3F2}"/>
              </a:ext>
            </a:extLst>
          </p:cNvPr>
          <p:cNvSpPr/>
          <p:nvPr/>
        </p:nvSpPr>
        <p:spPr>
          <a:xfrm flipV="1">
            <a:off x="4535203" y="2624563"/>
            <a:ext cx="1903130" cy="555178"/>
          </a:xfrm>
          <a:prstGeom prst="round2SameRect">
            <a:avLst>
              <a:gd name="adj1" fmla="val 14380"/>
              <a:gd name="adj2" fmla="val 0"/>
            </a:avLst>
          </a:prstGeom>
          <a:solidFill>
            <a:schemeClr val="bg1">
              <a:lumMod val="9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C3A69C96-41C0-CB7D-427F-7145B7179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912" y="1544374"/>
            <a:ext cx="1387453" cy="1387453"/>
          </a:xfrm>
          <a:prstGeom prst="rect">
            <a:avLst/>
          </a:prstGeom>
        </p:spPr>
      </p:pic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75E7E19D-976C-7496-4F6C-EC80B780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989" y="1443329"/>
            <a:ext cx="1459871" cy="14598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36B695B-6382-2F02-346B-61E9CDD2B918}"/>
              </a:ext>
            </a:extLst>
          </p:cNvPr>
          <p:cNvSpPr/>
          <p:nvPr/>
        </p:nvSpPr>
        <p:spPr>
          <a:xfrm>
            <a:off x="4304576" y="1381379"/>
            <a:ext cx="2340000" cy="23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EAD2E6D-35F5-1F57-B2EE-685859A9D0D0}"/>
              </a:ext>
            </a:extLst>
          </p:cNvPr>
          <p:cNvGrpSpPr/>
          <p:nvPr/>
        </p:nvGrpSpPr>
        <p:grpSpPr>
          <a:xfrm>
            <a:off x="4423217" y="2572505"/>
            <a:ext cx="2171257" cy="769441"/>
            <a:chOff x="4853430" y="3170435"/>
            <a:chExt cx="2171257" cy="769441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94585087-8005-E57C-B57E-A2A24DDCB6F1}"/>
                </a:ext>
              </a:extLst>
            </p:cNvPr>
            <p:cNvSpPr txBox="1"/>
            <p:nvPr/>
          </p:nvSpPr>
          <p:spPr>
            <a:xfrm>
              <a:off x="4857750" y="3170435"/>
              <a:ext cx="21669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400" b="1" dirty="0">
                  <a:ln w="76200">
                    <a:solidFill>
                      <a:schemeClr val="bg1"/>
                    </a:solidFill>
                  </a:ln>
                  <a:solidFill>
                    <a:srgbClr val="37353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ホーム</a:t>
              </a:r>
              <a:endParaRPr kumimoji="1" lang="ja-JP" altLang="en-US" sz="4400" b="1" dirty="0">
                <a:ln w="76200">
                  <a:solidFill>
                    <a:schemeClr val="bg1"/>
                  </a:solidFill>
                </a:ln>
                <a:solidFill>
                  <a:srgbClr val="373535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4B774A94-21B0-7B3E-4F45-66E76B60C0AB}"/>
                </a:ext>
              </a:extLst>
            </p:cNvPr>
            <p:cNvSpPr txBox="1"/>
            <p:nvPr/>
          </p:nvSpPr>
          <p:spPr>
            <a:xfrm>
              <a:off x="4853430" y="3170435"/>
              <a:ext cx="21669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400" b="1" dirty="0">
                  <a:ln w="19050">
                    <a:noFill/>
                  </a:ln>
                  <a:solidFill>
                    <a:srgbClr val="37353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ホーム</a:t>
              </a:r>
              <a:endParaRPr kumimoji="1" lang="ja-JP" altLang="en-US" sz="4400" b="1" dirty="0">
                <a:ln w="19050">
                  <a:noFill/>
                </a:ln>
                <a:solidFill>
                  <a:srgbClr val="373535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963776-DAF6-DE75-99EA-1898A32A937B}"/>
              </a:ext>
            </a:extLst>
          </p:cNvPr>
          <p:cNvSpPr txBox="1"/>
          <p:nvPr/>
        </p:nvSpPr>
        <p:spPr>
          <a:xfrm>
            <a:off x="4459636" y="4788179"/>
            <a:ext cx="189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134,134,134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0358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4400550" y="1767841"/>
            <a:ext cx="2166937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4459636" y="1787802"/>
            <a:ext cx="2049105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4535203" y="1860193"/>
            <a:ext cx="190313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上の 2 つの角を丸める 9">
            <a:extLst>
              <a:ext uri="{FF2B5EF4-FFF2-40B4-BE49-F238E27FC236}">
                <a16:creationId xmlns:a16="http://schemas.microsoft.com/office/drawing/2014/main" id="{5A9B7397-879D-9925-21C3-6DE0C115C3F2}"/>
              </a:ext>
            </a:extLst>
          </p:cNvPr>
          <p:cNvSpPr/>
          <p:nvPr/>
        </p:nvSpPr>
        <p:spPr>
          <a:xfrm flipV="1">
            <a:off x="4535203" y="2624563"/>
            <a:ext cx="1903130" cy="555178"/>
          </a:xfrm>
          <a:prstGeom prst="round2SameRect">
            <a:avLst>
              <a:gd name="adj1" fmla="val 14380"/>
              <a:gd name="adj2" fmla="val 0"/>
            </a:avLst>
          </a:prstGeom>
          <a:solidFill>
            <a:schemeClr val="bg1">
              <a:lumMod val="9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C3A69C96-41C0-CB7D-427F-7145B7179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912" y="1544374"/>
            <a:ext cx="1387453" cy="138745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36B695B-6382-2F02-346B-61E9CDD2B918}"/>
              </a:ext>
            </a:extLst>
          </p:cNvPr>
          <p:cNvSpPr/>
          <p:nvPr/>
        </p:nvSpPr>
        <p:spPr>
          <a:xfrm>
            <a:off x="4304576" y="1381379"/>
            <a:ext cx="2340000" cy="23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963776-DAF6-DE75-99EA-1898A32A937B}"/>
              </a:ext>
            </a:extLst>
          </p:cNvPr>
          <p:cNvSpPr txBox="1"/>
          <p:nvPr/>
        </p:nvSpPr>
        <p:spPr>
          <a:xfrm>
            <a:off x="4459636" y="4788179"/>
            <a:ext cx="189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134,134,134</a:t>
            </a:r>
            <a:endParaRPr kumimoji="1" lang="ja-JP" altLang="en-US" dirty="0"/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56FC8DA1-8883-BA60-53BD-FB7B67998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455" y="1518504"/>
            <a:ext cx="1733031" cy="1733031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125CEAE-EF42-A36A-596C-05CF7F01D0EC}"/>
              </a:ext>
            </a:extLst>
          </p:cNvPr>
          <p:cNvGrpSpPr/>
          <p:nvPr/>
        </p:nvGrpSpPr>
        <p:grpSpPr>
          <a:xfrm>
            <a:off x="4391107" y="2585304"/>
            <a:ext cx="2166938" cy="771825"/>
            <a:chOff x="4428372" y="3376172"/>
            <a:chExt cx="2166938" cy="771825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E1814919-0639-8DA1-A55A-CC55ECD57F1D}"/>
                </a:ext>
              </a:extLst>
            </p:cNvPr>
            <p:cNvSpPr txBox="1"/>
            <p:nvPr/>
          </p:nvSpPr>
          <p:spPr>
            <a:xfrm>
              <a:off x="4428373" y="3378556"/>
              <a:ext cx="21669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400" b="1" spc="-200" dirty="0">
                  <a:ln w="76200">
                    <a:solidFill>
                      <a:schemeClr val="bg1"/>
                    </a:solidFill>
                  </a:ln>
                  <a:solidFill>
                    <a:srgbClr val="333333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図鑑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09A7836-D02D-3839-C4A9-68AFBA4A064A}"/>
                </a:ext>
              </a:extLst>
            </p:cNvPr>
            <p:cNvSpPr txBox="1"/>
            <p:nvPr/>
          </p:nvSpPr>
          <p:spPr>
            <a:xfrm>
              <a:off x="4428372" y="3376172"/>
              <a:ext cx="21669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400" b="1" spc="-200" dirty="0">
                  <a:ln w="38100">
                    <a:noFill/>
                  </a:ln>
                  <a:solidFill>
                    <a:srgbClr val="333333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図鑑</a:t>
              </a:r>
              <a:endParaRPr kumimoji="1" lang="ja-JP" altLang="en-US" sz="4400" b="1" spc="-200" dirty="0">
                <a:ln w="38100">
                  <a:noFill/>
                </a:ln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513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9" name="L 字 218">
            <a:extLst>
              <a:ext uri="{FF2B5EF4-FFF2-40B4-BE49-F238E27FC236}">
                <a16:creationId xmlns:a16="http://schemas.microsoft.com/office/drawing/2014/main" id="{2C4B04DF-13C0-2B59-46CA-09A5859B4D01}"/>
              </a:ext>
            </a:extLst>
          </p:cNvPr>
          <p:cNvSpPr>
            <a:spLocks noChangeAspect="1"/>
          </p:cNvSpPr>
          <p:nvPr/>
        </p:nvSpPr>
        <p:spPr>
          <a:xfrm rot="8220467">
            <a:off x="6506600" y="2303680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L 字 219">
            <a:extLst>
              <a:ext uri="{FF2B5EF4-FFF2-40B4-BE49-F238E27FC236}">
                <a16:creationId xmlns:a16="http://schemas.microsoft.com/office/drawing/2014/main" id="{28A3FAF9-1873-9000-FD35-A42FC295C5E3}"/>
              </a:ext>
            </a:extLst>
          </p:cNvPr>
          <p:cNvSpPr>
            <a:spLocks noChangeAspect="1"/>
          </p:cNvSpPr>
          <p:nvPr/>
        </p:nvSpPr>
        <p:spPr>
          <a:xfrm rot="8220467">
            <a:off x="6247765" y="2303679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L 字 220">
            <a:extLst>
              <a:ext uri="{FF2B5EF4-FFF2-40B4-BE49-F238E27FC236}">
                <a16:creationId xmlns:a16="http://schemas.microsoft.com/office/drawing/2014/main" id="{14BAD51B-CA65-583E-273D-2D3F6C0F531D}"/>
              </a:ext>
            </a:extLst>
          </p:cNvPr>
          <p:cNvSpPr>
            <a:spLocks noChangeAspect="1"/>
          </p:cNvSpPr>
          <p:nvPr/>
        </p:nvSpPr>
        <p:spPr>
          <a:xfrm rot="8220467">
            <a:off x="5988931" y="2307859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L 字 221">
            <a:extLst>
              <a:ext uri="{FF2B5EF4-FFF2-40B4-BE49-F238E27FC236}">
                <a16:creationId xmlns:a16="http://schemas.microsoft.com/office/drawing/2014/main" id="{79DFF1C9-E3A8-F57F-C919-A0B166E958F7}"/>
              </a:ext>
            </a:extLst>
          </p:cNvPr>
          <p:cNvSpPr>
            <a:spLocks noChangeAspect="1"/>
          </p:cNvSpPr>
          <p:nvPr/>
        </p:nvSpPr>
        <p:spPr>
          <a:xfrm rot="8220467">
            <a:off x="5730097" y="2303680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L 字 222">
            <a:extLst>
              <a:ext uri="{FF2B5EF4-FFF2-40B4-BE49-F238E27FC236}">
                <a16:creationId xmlns:a16="http://schemas.microsoft.com/office/drawing/2014/main" id="{553537B9-E180-4505-45A2-91E3A78B8A01}"/>
              </a:ext>
            </a:extLst>
          </p:cNvPr>
          <p:cNvSpPr>
            <a:spLocks noChangeAspect="1"/>
          </p:cNvSpPr>
          <p:nvPr/>
        </p:nvSpPr>
        <p:spPr>
          <a:xfrm rot="8220467">
            <a:off x="5471262" y="2312623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L 字 226">
            <a:extLst>
              <a:ext uri="{FF2B5EF4-FFF2-40B4-BE49-F238E27FC236}">
                <a16:creationId xmlns:a16="http://schemas.microsoft.com/office/drawing/2014/main" id="{897A9E88-A4EF-6FB7-733A-A2BA18019C04}"/>
              </a:ext>
            </a:extLst>
          </p:cNvPr>
          <p:cNvSpPr>
            <a:spLocks noChangeAspect="1"/>
          </p:cNvSpPr>
          <p:nvPr/>
        </p:nvSpPr>
        <p:spPr>
          <a:xfrm rot="8220467">
            <a:off x="6378930" y="210829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L 字 227">
            <a:extLst>
              <a:ext uri="{FF2B5EF4-FFF2-40B4-BE49-F238E27FC236}">
                <a16:creationId xmlns:a16="http://schemas.microsoft.com/office/drawing/2014/main" id="{D6BCF78D-BDE4-5876-5412-3D9B22CC73C9}"/>
              </a:ext>
            </a:extLst>
          </p:cNvPr>
          <p:cNvSpPr>
            <a:spLocks noChangeAspect="1"/>
          </p:cNvSpPr>
          <p:nvPr/>
        </p:nvSpPr>
        <p:spPr>
          <a:xfrm rot="8220467">
            <a:off x="6120095" y="2108290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L 字 228">
            <a:extLst>
              <a:ext uri="{FF2B5EF4-FFF2-40B4-BE49-F238E27FC236}">
                <a16:creationId xmlns:a16="http://schemas.microsoft.com/office/drawing/2014/main" id="{1348D7A6-6122-CD16-FA6F-D418FC79F4EA}"/>
              </a:ext>
            </a:extLst>
          </p:cNvPr>
          <p:cNvSpPr>
            <a:spLocks noChangeAspect="1"/>
          </p:cNvSpPr>
          <p:nvPr/>
        </p:nvSpPr>
        <p:spPr>
          <a:xfrm rot="8220467">
            <a:off x="5861261" y="2112470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L 字 229">
            <a:extLst>
              <a:ext uri="{FF2B5EF4-FFF2-40B4-BE49-F238E27FC236}">
                <a16:creationId xmlns:a16="http://schemas.microsoft.com/office/drawing/2014/main" id="{C5528097-DB0C-F982-D23D-4A3A18CC8D59}"/>
              </a:ext>
            </a:extLst>
          </p:cNvPr>
          <p:cNvSpPr>
            <a:spLocks noChangeAspect="1"/>
          </p:cNvSpPr>
          <p:nvPr/>
        </p:nvSpPr>
        <p:spPr>
          <a:xfrm rot="8220467">
            <a:off x="5602427" y="210829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" name="L 字 234">
            <a:extLst>
              <a:ext uri="{FF2B5EF4-FFF2-40B4-BE49-F238E27FC236}">
                <a16:creationId xmlns:a16="http://schemas.microsoft.com/office/drawing/2014/main" id="{398F48E9-5345-1058-E543-B987D4DBDC4B}"/>
              </a:ext>
            </a:extLst>
          </p:cNvPr>
          <p:cNvSpPr>
            <a:spLocks noChangeAspect="1"/>
          </p:cNvSpPr>
          <p:nvPr/>
        </p:nvSpPr>
        <p:spPr>
          <a:xfrm rot="8220467">
            <a:off x="6239984" y="1930703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L 字 235">
            <a:extLst>
              <a:ext uri="{FF2B5EF4-FFF2-40B4-BE49-F238E27FC236}">
                <a16:creationId xmlns:a16="http://schemas.microsoft.com/office/drawing/2014/main" id="{F8BB31A5-56A1-3A00-E6BA-49A58B18DFA1}"/>
              </a:ext>
            </a:extLst>
          </p:cNvPr>
          <p:cNvSpPr>
            <a:spLocks noChangeAspect="1"/>
          </p:cNvSpPr>
          <p:nvPr/>
        </p:nvSpPr>
        <p:spPr>
          <a:xfrm rot="8220467">
            <a:off x="5981150" y="1934883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L 字 236">
            <a:extLst>
              <a:ext uri="{FF2B5EF4-FFF2-40B4-BE49-F238E27FC236}">
                <a16:creationId xmlns:a16="http://schemas.microsoft.com/office/drawing/2014/main" id="{FE96F407-2C30-77CE-5276-55CC61CC526C}"/>
              </a:ext>
            </a:extLst>
          </p:cNvPr>
          <p:cNvSpPr>
            <a:spLocks noChangeAspect="1"/>
          </p:cNvSpPr>
          <p:nvPr/>
        </p:nvSpPr>
        <p:spPr>
          <a:xfrm rot="8220467">
            <a:off x="5722316" y="1930704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L 字 237">
            <a:extLst>
              <a:ext uri="{FF2B5EF4-FFF2-40B4-BE49-F238E27FC236}">
                <a16:creationId xmlns:a16="http://schemas.microsoft.com/office/drawing/2014/main" id="{20F6CDC1-FC12-A919-43E8-560DBA0D11BA}"/>
              </a:ext>
            </a:extLst>
          </p:cNvPr>
          <p:cNvSpPr>
            <a:spLocks noChangeAspect="1"/>
          </p:cNvSpPr>
          <p:nvPr/>
        </p:nvSpPr>
        <p:spPr>
          <a:xfrm rot="8220467">
            <a:off x="5463481" y="1939647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L 字 238">
            <a:extLst>
              <a:ext uri="{FF2B5EF4-FFF2-40B4-BE49-F238E27FC236}">
                <a16:creationId xmlns:a16="http://schemas.microsoft.com/office/drawing/2014/main" id="{5F96B84B-92E3-534A-3068-F1DB2BBCD97F}"/>
              </a:ext>
            </a:extLst>
          </p:cNvPr>
          <p:cNvSpPr>
            <a:spLocks noChangeAspect="1"/>
          </p:cNvSpPr>
          <p:nvPr/>
        </p:nvSpPr>
        <p:spPr>
          <a:xfrm rot="8220467">
            <a:off x="5180372" y="1946282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L 字 239">
            <a:extLst>
              <a:ext uri="{FF2B5EF4-FFF2-40B4-BE49-F238E27FC236}">
                <a16:creationId xmlns:a16="http://schemas.microsoft.com/office/drawing/2014/main" id="{556C5390-D0FE-E2FA-43DB-044E3F997A82}"/>
              </a:ext>
            </a:extLst>
          </p:cNvPr>
          <p:cNvSpPr>
            <a:spLocks noChangeAspect="1"/>
          </p:cNvSpPr>
          <p:nvPr/>
        </p:nvSpPr>
        <p:spPr>
          <a:xfrm rot="8220467">
            <a:off x="5344765" y="211951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L 字 242">
            <a:extLst>
              <a:ext uri="{FF2B5EF4-FFF2-40B4-BE49-F238E27FC236}">
                <a16:creationId xmlns:a16="http://schemas.microsoft.com/office/drawing/2014/main" id="{0F23ADC7-4207-A295-6C9C-FD2D4208362C}"/>
              </a:ext>
            </a:extLst>
          </p:cNvPr>
          <p:cNvSpPr>
            <a:spLocks noChangeAspect="1"/>
          </p:cNvSpPr>
          <p:nvPr/>
        </p:nvSpPr>
        <p:spPr>
          <a:xfrm rot="8220467">
            <a:off x="5186265" y="2314866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L 字 243">
            <a:extLst>
              <a:ext uri="{FF2B5EF4-FFF2-40B4-BE49-F238E27FC236}">
                <a16:creationId xmlns:a16="http://schemas.microsoft.com/office/drawing/2014/main" id="{5B4A78DF-B674-ACDE-D2B1-45C71F35A39A}"/>
              </a:ext>
            </a:extLst>
          </p:cNvPr>
          <p:cNvSpPr>
            <a:spLocks noChangeAspect="1"/>
          </p:cNvSpPr>
          <p:nvPr/>
        </p:nvSpPr>
        <p:spPr>
          <a:xfrm rot="8220467">
            <a:off x="4928597" y="231486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L 字 244">
            <a:extLst>
              <a:ext uri="{FF2B5EF4-FFF2-40B4-BE49-F238E27FC236}">
                <a16:creationId xmlns:a16="http://schemas.microsoft.com/office/drawing/2014/main" id="{59AB5D14-C46C-2900-5987-AFA8BB6CCF11}"/>
              </a:ext>
            </a:extLst>
          </p:cNvPr>
          <p:cNvSpPr>
            <a:spLocks noChangeAspect="1"/>
          </p:cNvSpPr>
          <p:nvPr/>
        </p:nvSpPr>
        <p:spPr>
          <a:xfrm rot="8220467">
            <a:off x="4669762" y="231564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6" name="L 字 245">
            <a:extLst>
              <a:ext uri="{FF2B5EF4-FFF2-40B4-BE49-F238E27FC236}">
                <a16:creationId xmlns:a16="http://schemas.microsoft.com/office/drawing/2014/main" id="{01F36945-3079-DC1C-BEF5-D592BD218994}"/>
              </a:ext>
            </a:extLst>
          </p:cNvPr>
          <p:cNvSpPr>
            <a:spLocks noChangeAspect="1"/>
          </p:cNvSpPr>
          <p:nvPr/>
        </p:nvSpPr>
        <p:spPr>
          <a:xfrm rot="8220467">
            <a:off x="4410928" y="231486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L 字 250">
            <a:extLst>
              <a:ext uri="{FF2B5EF4-FFF2-40B4-BE49-F238E27FC236}">
                <a16:creationId xmlns:a16="http://schemas.microsoft.com/office/drawing/2014/main" id="{137D61DA-BBAA-B00D-E765-7C23B2CC0EB5}"/>
              </a:ext>
            </a:extLst>
          </p:cNvPr>
          <p:cNvSpPr>
            <a:spLocks noChangeAspect="1"/>
          </p:cNvSpPr>
          <p:nvPr/>
        </p:nvSpPr>
        <p:spPr>
          <a:xfrm rot="8220467">
            <a:off x="5058595" y="2119477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L 字 251">
            <a:extLst>
              <a:ext uri="{FF2B5EF4-FFF2-40B4-BE49-F238E27FC236}">
                <a16:creationId xmlns:a16="http://schemas.microsoft.com/office/drawing/2014/main" id="{86988AD0-5499-274B-204E-19D0323D1DC2}"/>
              </a:ext>
            </a:extLst>
          </p:cNvPr>
          <p:cNvSpPr>
            <a:spLocks noChangeAspect="1"/>
          </p:cNvSpPr>
          <p:nvPr/>
        </p:nvSpPr>
        <p:spPr>
          <a:xfrm rot="8220467">
            <a:off x="4800927" y="211947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L 字 252">
            <a:extLst>
              <a:ext uri="{FF2B5EF4-FFF2-40B4-BE49-F238E27FC236}">
                <a16:creationId xmlns:a16="http://schemas.microsoft.com/office/drawing/2014/main" id="{BEE2BA73-2EAB-3EE6-3048-AA8D355BC4CA}"/>
              </a:ext>
            </a:extLst>
          </p:cNvPr>
          <p:cNvSpPr>
            <a:spLocks noChangeAspect="1"/>
          </p:cNvSpPr>
          <p:nvPr/>
        </p:nvSpPr>
        <p:spPr>
          <a:xfrm rot="8220467">
            <a:off x="4542092" y="212025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4" name="L 字 253">
            <a:extLst>
              <a:ext uri="{FF2B5EF4-FFF2-40B4-BE49-F238E27FC236}">
                <a16:creationId xmlns:a16="http://schemas.microsoft.com/office/drawing/2014/main" id="{D08835D9-A9C9-0892-A72E-00547DFB33E4}"/>
              </a:ext>
            </a:extLst>
          </p:cNvPr>
          <p:cNvSpPr>
            <a:spLocks noChangeAspect="1"/>
          </p:cNvSpPr>
          <p:nvPr/>
        </p:nvSpPr>
        <p:spPr>
          <a:xfrm rot="8220467">
            <a:off x="4283258" y="211947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L 字 257">
            <a:extLst>
              <a:ext uri="{FF2B5EF4-FFF2-40B4-BE49-F238E27FC236}">
                <a16:creationId xmlns:a16="http://schemas.microsoft.com/office/drawing/2014/main" id="{FED3CDE3-5232-66BB-2FA3-CDB57AA88861}"/>
              </a:ext>
            </a:extLst>
          </p:cNvPr>
          <p:cNvSpPr>
            <a:spLocks noChangeAspect="1"/>
          </p:cNvSpPr>
          <p:nvPr/>
        </p:nvSpPr>
        <p:spPr>
          <a:xfrm rot="8220467">
            <a:off x="5178484" y="1941890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L 字 258">
            <a:extLst>
              <a:ext uri="{FF2B5EF4-FFF2-40B4-BE49-F238E27FC236}">
                <a16:creationId xmlns:a16="http://schemas.microsoft.com/office/drawing/2014/main" id="{85712C3A-3E30-DE21-0DE8-11DDC99F44FB}"/>
              </a:ext>
            </a:extLst>
          </p:cNvPr>
          <p:cNvSpPr>
            <a:spLocks noChangeAspect="1"/>
          </p:cNvSpPr>
          <p:nvPr/>
        </p:nvSpPr>
        <p:spPr>
          <a:xfrm rot="8220467">
            <a:off x="4920816" y="194189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L 字 259">
            <a:extLst>
              <a:ext uri="{FF2B5EF4-FFF2-40B4-BE49-F238E27FC236}">
                <a16:creationId xmlns:a16="http://schemas.microsoft.com/office/drawing/2014/main" id="{7A21059E-AAE9-6D2F-46E6-1FE911F3EA37}"/>
              </a:ext>
            </a:extLst>
          </p:cNvPr>
          <p:cNvSpPr>
            <a:spLocks noChangeAspect="1"/>
          </p:cNvSpPr>
          <p:nvPr/>
        </p:nvSpPr>
        <p:spPr>
          <a:xfrm rot="8220467">
            <a:off x="4661981" y="194267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L 字 260">
            <a:extLst>
              <a:ext uri="{FF2B5EF4-FFF2-40B4-BE49-F238E27FC236}">
                <a16:creationId xmlns:a16="http://schemas.microsoft.com/office/drawing/2014/main" id="{368E6F97-B317-735E-FA41-97B8E08E5BC0}"/>
              </a:ext>
            </a:extLst>
          </p:cNvPr>
          <p:cNvSpPr>
            <a:spLocks noChangeAspect="1"/>
          </p:cNvSpPr>
          <p:nvPr/>
        </p:nvSpPr>
        <p:spPr>
          <a:xfrm rot="8220467">
            <a:off x="4403147" y="194189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L 字 261">
            <a:extLst>
              <a:ext uri="{FF2B5EF4-FFF2-40B4-BE49-F238E27FC236}">
                <a16:creationId xmlns:a16="http://schemas.microsoft.com/office/drawing/2014/main" id="{2B282AE7-2AAD-D0FF-EE86-8C22BD3220F8}"/>
              </a:ext>
            </a:extLst>
          </p:cNvPr>
          <p:cNvSpPr>
            <a:spLocks noChangeAspect="1"/>
          </p:cNvSpPr>
          <p:nvPr/>
        </p:nvSpPr>
        <p:spPr>
          <a:xfrm rot="8220467">
            <a:off x="4144312" y="1941890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3" name="L 字 292">
            <a:extLst>
              <a:ext uri="{FF2B5EF4-FFF2-40B4-BE49-F238E27FC236}">
                <a16:creationId xmlns:a16="http://schemas.microsoft.com/office/drawing/2014/main" id="{AF97919C-93BF-B72D-8020-77DA1ADB5C4D}"/>
              </a:ext>
            </a:extLst>
          </p:cNvPr>
          <p:cNvSpPr>
            <a:spLocks noChangeAspect="1"/>
          </p:cNvSpPr>
          <p:nvPr/>
        </p:nvSpPr>
        <p:spPr>
          <a:xfrm rot="8220467">
            <a:off x="6531053" y="1930346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276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4400550" y="1767841"/>
            <a:ext cx="2166937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4459636" y="1787802"/>
            <a:ext cx="2049105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4535203" y="1860193"/>
            <a:ext cx="190313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上の 2 つの角を丸める 9">
            <a:extLst>
              <a:ext uri="{FF2B5EF4-FFF2-40B4-BE49-F238E27FC236}">
                <a16:creationId xmlns:a16="http://schemas.microsoft.com/office/drawing/2014/main" id="{5A9B7397-879D-9925-21C3-6DE0C115C3F2}"/>
              </a:ext>
            </a:extLst>
          </p:cNvPr>
          <p:cNvSpPr/>
          <p:nvPr/>
        </p:nvSpPr>
        <p:spPr>
          <a:xfrm flipV="1">
            <a:off x="4535203" y="2624563"/>
            <a:ext cx="1903130" cy="555178"/>
          </a:xfrm>
          <a:prstGeom prst="round2SameRect">
            <a:avLst>
              <a:gd name="adj1" fmla="val 14380"/>
              <a:gd name="adj2" fmla="val 0"/>
            </a:avLst>
          </a:prstGeom>
          <a:solidFill>
            <a:schemeClr val="bg1">
              <a:lumMod val="9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C3A69C96-41C0-CB7D-427F-7145B7179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912" y="1544374"/>
            <a:ext cx="1387453" cy="138745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36B695B-6382-2F02-346B-61E9CDD2B918}"/>
              </a:ext>
            </a:extLst>
          </p:cNvPr>
          <p:cNvSpPr/>
          <p:nvPr/>
        </p:nvSpPr>
        <p:spPr>
          <a:xfrm>
            <a:off x="4304576" y="1381379"/>
            <a:ext cx="2340000" cy="23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963776-DAF6-DE75-99EA-1898A32A937B}"/>
              </a:ext>
            </a:extLst>
          </p:cNvPr>
          <p:cNvSpPr txBox="1"/>
          <p:nvPr/>
        </p:nvSpPr>
        <p:spPr>
          <a:xfrm>
            <a:off x="4459636" y="4788179"/>
            <a:ext cx="189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134,134,134</a:t>
            </a:r>
            <a:endParaRPr kumimoji="1" lang="ja-JP" altLang="en-US" dirty="0"/>
          </a:p>
        </p:txBody>
      </p: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8E4F6367-EE5B-A114-9E71-629B68125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708" y="1526696"/>
            <a:ext cx="1504620" cy="1504620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125CEAE-EF42-A36A-596C-05CF7F01D0EC}"/>
              </a:ext>
            </a:extLst>
          </p:cNvPr>
          <p:cNvGrpSpPr/>
          <p:nvPr/>
        </p:nvGrpSpPr>
        <p:grpSpPr>
          <a:xfrm>
            <a:off x="4391107" y="2568120"/>
            <a:ext cx="2166938" cy="769441"/>
            <a:chOff x="4428372" y="3378556"/>
            <a:chExt cx="2166938" cy="769441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E1814919-0639-8DA1-A55A-CC55ECD57F1D}"/>
                </a:ext>
              </a:extLst>
            </p:cNvPr>
            <p:cNvSpPr txBox="1"/>
            <p:nvPr/>
          </p:nvSpPr>
          <p:spPr>
            <a:xfrm>
              <a:off x="4428373" y="3378556"/>
              <a:ext cx="21669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400" b="1" spc="-200" dirty="0">
                  <a:ln w="76200">
                    <a:solidFill>
                      <a:schemeClr val="bg1"/>
                    </a:solidFill>
                  </a:ln>
                  <a:solidFill>
                    <a:srgbClr val="333333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日誌</a:t>
              </a:r>
              <a:endParaRPr kumimoji="1" lang="ja-JP" altLang="en-US" sz="4400" b="1" spc="-200" dirty="0">
                <a:ln w="76200">
                  <a:solidFill>
                    <a:schemeClr val="bg1"/>
                  </a:solidFill>
                </a:ln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09A7836-D02D-3839-C4A9-68AFBA4A064A}"/>
                </a:ext>
              </a:extLst>
            </p:cNvPr>
            <p:cNvSpPr txBox="1"/>
            <p:nvPr/>
          </p:nvSpPr>
          <p:spPr>
            <a:xfrm>
              <a:off x="4428372" y="3378556"/>
              <a:ext cx="21669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400" b="1" spc="-200" dirty="0">
                  <a:ln w="38100">
                    <a:noFill/>
                  </a:ln>
                  <a:solidFill>
                    <a:srgbClr val="333333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日誌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017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4400550" y="1767841"/>
            <a:ext cx="2166937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4459636" y="1787802"/>
            <a:ext cx="2049105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4535203" y="1860193"/>
            <a:ext cx="190313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上の 2 つの角を丸める 9">
            <a:extLst>
              <a:ext uri="{FF2B5EF4-FFF2-40B4-BE49-F238E27FC236}">
                <a16:creationId xmlns:a16="http://schemas.microsoft.com/office/drawing/2014/main" id="{5A9B7397-879D-9925-21C3-6DE0C115C3F2}"/>
              </a:ext>
            </a:extLst>
          </p:cNvPr>
          <p:cNvSpPr/>
          <p:nvPr/>
        </p:nvSpPr>
        <p:spPr>
          <a:xfrm flipV="1">
            <a:off x="4535203" y="2624563"/>
            <a:ext cx="1903130" cy="555178"/>
          </a:xfrm>
          <a:prstGeom prst="round2SameRect">
            <a:avLst>
              <a:gd name="adj1" fmla="val 14380"/>
              <a:gd name="adj2" fmla="val 0"/>
            </a:avLst>
          </a:prstGeom>
          <a:solidFill>
            <a:schemeClr val="bg1">
              <a:lumMod val="9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C3A69C96-41C0-CB7D-427F-7145B7179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912" y="1544374"/>
            <a:ext cx="1387453" cy="138745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36B695B-6382-2F02-346B-61E9CDD2B918}"/>
              </a:ext>
            </a:extLst>
          </p:cNvPr>
          <p:cNvSpPr/>
          <p:nvPr/>
        </p:nvSpPr>
        <p:spPr>
          <a:xfrm>
            <a:off x="4304576" y="1381379"/>
            <a:ext cx="2340000" cy="23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963776-DAF6-DE75-99EA-1898A32A937B}"/>
              </a:ext>
            </a:extLst>
          </p:cNvPr>
          <p:cNvSpPr txBox="1"/>
          <p:nvPr/>
        </p:nvSpPr>
        <p:spPr>
          <a:xfrm>
            <a:off x="4459636" y="4788179"/>
            <a:ext cx="189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134,134,134</a:t>
            </a:r>
            <a:endParaRPr kumimoji="1" lang="ja-JP" altLang="en-US" dirty="0"/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C66A2362-FFE1-88A1-93E7-16F0D1A37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22" y="1399969"/>
            <a:ext cx="1589105" cy="1589105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125CEAE-EF42-A36A-596C-05CF7F01D0EC}"/>
              </a:ext>
            </a:extLst>
          </p:cNvPr>
          <p:cNvGrpSpPr/>
          <p:nvPr/>
        </p:nvGrpSpPr>
        <p:grpSpPr>
          <a:xfrm>
            <a:off x="4391107" y="2562199"/>
            <a:ext cx="2166938" cy="775362"/>
            <a:chOff x="4428372" y="3378556"/>
            <a:chExt cx="2166938" cy="775362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E1814919-0639-8DA1-A55A-CC55ECD57F1D}"/>
                </a:ext>
              </a:extLst>
            </p:cNvPr>
            <p:cNvSpPr txBox="1"/>
            <p:nvPr/>
          </p:nvSpPr>
          <p:spPr>
            <a:xfrm>
              <a:off x="4428373" y="3378556"/>
              <a:ext cx="21669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400" b="1" spc="-200" dirty="0">
                  <a:ln w="76200">
                    <a:solidFill>
                      <a:schemeClr val="bg1"/>
                    </a:solidFill>
                  </a:ln>
                  <a:solidFill>
                    <a:srgbClr val="333333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実績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09A7836-D02D-3839-C4A9-68AFBA4A064A}"/>
                </a:ext>
              </a:extLst>
            </p:cNvPr>
            <p:cNvSpPr txBox="1"/>
            <p:nvPr/>
          </p:nvSpPr>
          <p:spPr>
            <a:xfrm>
              <a:off x="4428372" y="3384477"/>
              <a:ext cx="21669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400" b="1" spc="-200" dirty="0">
                  <a:ln w="38100">
                    <a:noFill/>
                  </a:ln>
                  <a:solidFill>
                    <a:srgbClr val="333333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実績</a:t>
              </a:r>
              <a:endParaRPr kumimoji="1" lang="ja-JP" altLang="en-US" sz="4400" b="1" spc="-200" dirty="0">
                <a:ln w="38100">
                  <a:noFill/>
                </a:ln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26979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4400550" y="1767841"/>
            <a:ext cx="2166937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4459636" y="1787802"/>
            <a:ext cx="2049105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4535203" y="1860193"/>
            <a:ext cx="190313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上の 2 つの角を丸める 9">
            <a:extLst>
              <a:ext uri="{FF2B5EF4-FFF2-40B4-BE49-F238E27FC236}">
                <a16:creationId xmlns:a16="http://schemas.microsoft.com/office/drawing/2014/main" id="{5A9B7397-879D-9925-21C3-6DE0C115C3F2}"/>
              </a:ext>
            </a:extLst>
          </p:cNvPr>
          <p:cNvSpPr/>
          <p:nvPr/>
        </p:nvSpPr>
        <p:spPr>
          <a:xfrm flipV="1">
            <a:off x="4535203" y="2624563"/>
            <a:ext cx="1903130" cy="555178"/>
          </a:xfrm>
          <a:prstGeom prst="round2SameRect">
            <a:avLst>
              <a:gd name="adj1" fmla="val 11806"/>
              <a:gd name="adj2" fmla="val 0"/>
            </a:avLst>
          </a:prstGeom>
          <a:solidFill>
            <a:srgbClr val="3ABFF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C3A69C96-41C0-CB7D-427F-7145B7179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912" y="1544374"/>
            <a:ext cx="1387453" cy="138745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36B695B-6382-2F02-346B-61E9CDD2B918}"/>
              </a:ext>
            </a:extLst>
          </p:cNvPr>
          <p:cNvSpPr/>
          <p:nvPr/>
        </p:nvSpPr>
        <p:spPr>
          <a:xfrm>
            <a:off x="4304576" y="1381379"/>
            <a:ext cx="2340000" cy="23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 descr="アイコン&#10;&#10;自動的に生成された説明">
            <a:extLst>
              <a:ext uri="{FF2B5EF4-FFF2-40B4-BE49-F238E27FC236}">
                <a16:creationId xmlns:a16="http://schemas.microsoft.com/office/drawing/2014/main" id="{92B19661-E286-751B-7DC1-1F711B514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85" y="1467686"/>
            <a:ext cx="1434466" cy="1434466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125CEAE-EF42-A36A-596C-05CF7F01D0EC}"/>
              </a:ext>
            </a:extLst>
          </p:cNvPr>
          <p:cNvGrpSpPr/>
          <p:nvPr/>
        </p:nvGrpSpPr>
        <p:grpSpPr>
          <a:xfrm>
            <a:off x="4400550" y="2646246"/>
            <a:ext cx="2166938" cy="647648"/>
            <a:chOff x="4428372" y="3377239"/>
            <a:chExt cx="2166938" cy="647648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E1814919-0639-8DA1-A55A-CC55ECD57F1D}"/>
                </a:ext>
              </a:extLst>
            </p:cNvPr>
            <p:cNvSpPr txBox="1"/>
            <p:nvPr/>
          </p:nvSpPr>
          <p:spPr>
            <a:xfrm>
              <a:off x="4428373" y="3378556"/>
              <a:ext cx="21669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600" b="1" spc="-500" dirty="0">
                  <a:ln w="76200">
                    <a:solidFill>
                      <a:schemeClr val="bg1"/>
                    </a:solidFill>
                  </a:ln>
                  <a:solidFill>
                    <a:srgbClr val="333333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クエスト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09A7836-D02D-3839-C4A9-68AFBA4A064A}"/>
                </a:ext>
              </a:extLst>
            </p:cNvPr>
            <p:cNvSpPr txBox="1"/>
            <p:nvPr/>
          </p:nvSpPr>
          <p:spPr>
            <a:xfrm>
              <a:off x="4428372" y="3377239"/>
              <a:ext cx="21669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600" b="1" spc="-500" dirty="0">
                  <a:ln w="38100">
                    <a:noFill/>
                  </a:ln>
                  <a:solidFill>
                    <a:srgbClr val="333333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クエスト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01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BC013D0-4D6F-10A1-2CE6-FD5459521611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9FC2243-52A2-D002-0094-231E1A421D34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E2D0314-2CE7-92A2-9C1A-844BC311EE1B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rgbClr val="3ABFF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0D1E642-F82F-7DB4-55C3-2DD50D3CCB58}"/>
              </a:ext>
            </a:extLst>
          </p:cNvPr>
          <p:cNvSpPr/>
          <p:nvPr/>
        </p:nvSpPr>
        <p:spPr>
          <a:xfrm>
            <a:off x="2705100" y="1485900"/>
            <a:ext cx="4572000" cy="2108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A27247A-102E-1FAC-7DB3-9B8263A93B30}"/>
              </a:ext>
            </a:extLst>
          </p:cNvPr>
          <p:cNvSpPr/>
          <p:nvPr/>
        </p:nvSpPr>
        <p:spPr>
          <a:xfrm>
            <a:off x="3178720" y="3513418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14068FB-14B1-B061-9FB6-67D9256FAB4A}"/>
              </a:ext>
            </a:extLst>
          </p:cNvPr>
          <p:cNvSpPr/>
          <p:nvPr/>
        </p:nvSpPr>
        <p:spPr>
          <a:xfrm>
            <a:off x="3213010" y="3533379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C241D26-D6A4-77CA-A9D3-370838E04EB5}"/>
              </a:ext>
            </a:extLst>
          </p:cNvPr>
          <p:cNvSpPr/>
          <p:nvPr/>
        </p:nvSpPr>
        <p:spPr>
          <a:xfrm>
            <a:off x="3291840" y="3605770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pic>
        <p:nvPicPr>
          <p:cNvPr id="8" name="図 7" descr="自転車 が含まれている画像&#10;&#10;自動的に生成された説明">
            <a:extLst>
              <a:ext uri="{FF2B5EF4-FFF2-40B4-BE49-F238E27FC236}">
                <a16:creationId xmlns:a16="http://schemas.microsoft.com/office/drawing/2014/main" id="{BCB2BD71-8884-1102-5290-9AC2872BC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010" y="3501178"/>
            <a:ext cx="1526825" cy="1526825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9C57C99-81AE-D09D-1302-DF0E2AF58997}"/>
              </a:ext>
            </a:extLst>
          </p:cNvPr>
          <p:cNvSpPr txBox="1"/>
          <p:nvPr/>
        </p:nvSpPr>
        <p:spPr>
          <a:xfrm>
            <a:off x="4424206" y="3910713"/>
            <a:ext cx="2582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5400" b="1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受注！</a:t>
            </a:r>
            <a:endParaRPr kumimoji="1" lang="ja-JP" altLang="en-US" sz="5400" b="1" dirty="0">
              <a:solidFill>
                <a:srgbClr val="3333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5656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楕円 12">
            <a:extLst>
              <a:ext uri="{FF2B5EF4-FFF2-40B4-BE49-F238E27FC236}">
                <a16:creationId xmlns:a16="http://schemas.microsoft.com/office/drawing/2014/main" id="{E32E39DE-75AE-1A68-889F-B235745463B1}"/>
              </a:ext>
            </a:extLst>
          </p:cNvPr>
          <p:cNvSpPr/>
          <p:nvPr/>
        </p:nvSpPr>
        <p:spPr>
          <a:xfrm>
            <a:off x="3822332" y="1394846"/>
            <a:ext cx="4320000" cy="43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D42358EF-664E-3B2E-B4E9-628D02561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299" y="2027805"/>
            <a:ext cx="2697401" cy="280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847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1A743F-2B5A-90D8-846F-943ECBD92E85}"/>
              </a:ext>
            </a:extLst>
          </p:cNvPr>
          <p:cNvSpPr/>
          <p:nvPr/>
        </p:nvSpPr>
        <p:spPr>
          <a:xfrm>
            <a:off x="902525" y="1306286"/>
            <a:ext cx="7006441" cy="5260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7B32C2D8-717B-A888-EE96-D03B4DF36A8C}"/>
              </a:ext>
            </a:extLst>
          </p:cNvPr>
          <p:cNvSpPr/>
          <p:nvPr/>
        </p:nvSpPr>
        <p:spPr>
          <a:xfrm rot="5400000">
            <a:off x="2660074" y="2415640"/>
            <a:ext cx="2838200" cy="229193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279C1745-DC52-A033-1E90-004D80491F94}"/>
              </a:ext>
            </a:extLst>
          </p:cNvPr>
          <p:cNvSpPr/>
          <p:nvPr/>
        </p:nvSpPr>
        <p:spPr>
          <a:xfrm rot="5400000">
            <a:off x="2660074" y="2339440"/>
            <a:ext cx="2838200" cy="229193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斜め縞 6">
            <a:extLst>
              <a:ext uri="{FF2B5EF4-FFF2-40B4-BE49-F238E27FC236}">
                <a16:creationId xmlns:a16="http://schemas.microsoft.com/office/drawing/2014/main" id="{821D482E-F497-75CA-1337-6CBBF3186DAD}"/>
              </a:ext>
            </a:extLst>
          </p:cNvPr>
          <p:cNvSpPr/>
          <p:nvPr/>
        </p:nvSpPr>
        <p:spPr>
          <a:xfrm>
            <a:off x="8098971" y="3531920"/>
            <a:ext cx="2185061" cy="1146958"/>
          </a:xfrm>
          <a:prstGeom prst="diagStripe">
            <a:avLst>
              <a:gd name="adj" fmla="val 26042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斜め縞 8">
            <a:extLst>
              <a:ext uri="{FF2B5EF4-FFF2-40B4-BE49-F238E27FC236}">
                <a16:creationId xmlns:a16="http://schemas.microsoft.com/office/drawing/2014/main" id="{06E15CEC-3FCD-2977-F1D5-305E0F62D503}"/>
              </a:ext>
            </a:extLst>
          </p:cNvPr>
          <p:cNvSpPr/>
          <p:nvPr/>
        </p:nvSpPr>
        <p:spPr>
          <a:xfrm flipV="1">
            <a:off x="8098970" y="2391888"/>
            <a:ext cx="2185061" cy="1146958"/>
          </a:xfrm>
          <a:prstGeom prst="diagStripe">
            <a:avLst>
              <a:gd name="adj" fmla="val 26042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63D0584-1448-F8A1-D6D5-0EB251B8D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635" y="1644375"/>
            <a:ext cx="2182557" cy="229229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610ACE5F-CA20-D969-6683-798E7D88B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861" y="1510956"/>
            <a:ext cx="2182557" cy="22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9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2089A00-FC65-4DF5-53EF-394C44B5E392}"/>
              </a:ext>
            </a:extLst>
          </p:cNvPr>
          <p:cNvSpPr/>
          <p:nvPr/>
        </p:nvSpPr>
        <p:spPr>
          <a:xfrm>
            <a:off x="3345180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8B1EC97-7A0B-2555-684F-60188A9F436A}"/>
              </a:ext>
            </a:extLst>
          </p:cNvPr>
          <p:cNvSpPr/>
          <p:nvPr/>
        </p:nvSpPr>
        <p:spPr>
          <a:xfrm>
            <a:off x="3597085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CE8D591-3586-49A5-B328-5A7972031818}"/>
              </a:ext>
            </a:extLst>
          </p:cNvPr>
          <p:cNvSpPr/>
          <p:nvPr/>
        </p:nvSpPr>
        <p:spPr>
          <a:xfrm>
            <a:off x="3842858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5C4D11C-3D8F-C01A-4A47-81708A378F47}"/>
              </a:ext>
            </a:extLst>
          </p:cNvPr>
          <p:cNvSpPr/>
          <p:nvPr/>
        </p:nvSpPr>
        <p:spPr>
          <a:xfrm>
            <a:off x="4088631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F7178654-0AEC-7477-403C-898498CB49FF}"/>
              </a:ext>
            </a:extLst>
          </p:cNvPr>
          <p:cNvSpPr/>
          <p:nvPr/>
        </p:nvSpPr>
        <p:spPr>
          <a:xfrm>
            <a:off x="4334404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738A3C6-C3CA-0FF9-5F3A-BED538AC2607}"/>
              </a:ext>
            </a:extLst>
          </p:cNvPr>
          <p:cNvSpPr/>
          <p:nvPr/>
        </p:nvSpPr>
        <p:spPr>
          <a:xfrm>
            <a:off x="4580177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B0840BD5-53C1-2161-0898-D72309F15BC8}"/>
              </a:ext>
            </a:extLst>
          </p:cNvPr>
          <p:cNvSpPr/>
          <p:nvPr/>
        </p:nvSpPr>
        <p:spPr>
          <a:xfrm>
            <a:off x="4825950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E98D7E7-A717-5FCB-AA41-6AF21198E04C}"/>
              </a:ext>
            </a:extLst>
          </p:cNvPr>
          <p:cNvSpPr/>
          <p:nvPr/>
        </p:nvSpPr>
        <p:spPr>
          <a:xfrm>
            <a:off x="5071723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394BC824-B63B-F86C-9DB3-E7AEB19BB227}"/>
              </a:ext>
            </a:extLst>
          </p:cNvPr>
          <p:cNvSpPr/>
          <p:nvPr/>
        </p:nvSpPr>
        <p:spPr>
          <a:xfrm>
            <a:off x="5317496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ADF72164-B97C-5E93-386D-2E24CE08A8D7}"/>
              </a:ext>
            </a:extLst>
          </p:cNvPr>
          <p:cNvSpPr/>
          <p:nvPr/>
        </p:nvSpPr>
        <p:spPr>
          <a:xfrm>
            <a:off x="5563269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7C20FB1F-C778-77F4-9F2A-D28CA29FCDB1}"/>
              </a:ext>
            </a:extLst>
          </p:cNvPr>
          <p:cNvSpPr/>
          <p:nvPr/>
        </p:nvSpPr>
        <p:spPr>
          <a:xfrm>
            <a:off x="5809042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AEC35793-E593-0E4A-CD65-3B3361D2597A}"/>
              </a:ext>
            </a:extLst>
          </p:cNvPr>
          <p:cNvSpPr/>
          <p:nvPr/>
        </p:nvSpPr>
        <p:spPr>
          <a:xfrm>
            <a:off x="6054815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A9257A7D-4D01-35B2-5381-D30185E218DE}"/>
              </a:ext>
            </a:extLst>
          </p:cNvPr>
          <p:cNvSpPr/>
          <p:nvPr/>
        </p:nvSpPr>
        <p:spPr>
          <a:xfrm>
            <a:off x="6300588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BE1B6EA9-0638-E934-08CD-659F2C0CEFFC}"/>
              </a:ext>
            </a:extLst>
          </p:cNvPr>
          <p:cNvSpPr/>
          <p:nvPr/>
        </p:nvSpPr>
        <p:spPr>
          <a:xfrm>
            <a:off x="6546361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2DB5067C-1128-B9C7-995A-8CEE75E6BF9A}"/>
              </a:ext>
            </a:extLst>
          </p:cNvPr>
          <p:cNvSpPr/>
          <p:nvPr/>
        </p:nvSpPr>
        <p:spPr>
          <a:xfrm>
            <a:off x="3489085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616F944B-7E56-58CC-72B2-6EF8D81E25AE}"/>
              </a:ext>
            </a:extLst>
          </p:cNvPr>
          <p:cNvSpPr/>
          <p:nvPr/>
        </p:nvSpPr>
        <p:spPr>
          <a:xfrm>
            <a:off x="3752858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6D8FB0E6-8B2C-72D6-BAD4-D1434825D004}"/>
              </a:ext>
            </a:extLst>
          </p:cNvPr>
          <p:cNvSpPr/>
          <p:nvPr/>
        </p:nvSpPr>
        <p:spPr>
          <a:xfrm>
            <a:off x="3998631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56305425-49E3-0C10-E1FF-E623720277D8}"/>
              </a:ext>
            </a:extLst>
          </p:cNvPr>
          <p:cNvSpPr/>
          <p:nvPr/>
        </p:nvSpPr>
        <p:spPr>
          <a:xfrm>
            <a:off x="4242415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DE72D90C-5C78-F8DD-8DBF-21F5B646E44F}"/>
              </a:ext>
            </a:extLst>
          </p:cNvPr>
          <p:cNvSpPr/>
          <p:nvPr/>
        </p:nvSpPr>
        <p:spPr>
          <a:xfrm>
            <a:off x="4486199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1A9FB018-8A00-C675-5A5A-2E0D18D43392}"/>
              </a:ext>
            </a:extLst>
          </p:cNvPr>
          <p:cNvSpPr/>
          <p:nvPr/>
        </p:nvSpPr>
        <p:spPr>
          <a:xfrm>
            <a:off x="4729983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E8186F46-DAB1-C5AC-A057-1B933A66D15D}"/>
              </a:ext>
            </a:extLst>
          </p:cNvPr>
          <p:cNvSpPr/>
          <p:nvPr/>
        </p:nvSpPr>
        <p:spPr>
          <a:xfrm>
            <a:off x="4973767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65968659-78AC-CD0B-74A7-C9E9FD5B445B}"/>
              </a:ext>
            </a:extLst>
          </p:cNvPr>
          <p:cNvSpPr/>
          <p:nvPr/>
        </p:nvSpPr>
        <p:spPr>
          <a:xfrm>
            <a:off x="5217551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1C2488E-AF7A-97C4-4428-70AE08507A44}"/>
              </a:ext>
            </a:extLst>
          </p:cNvPr>
          <p:cNvSpPr/>
          <p:nvPr/>
        </p:nvSpPr>
        <p:spPr>
          <a:xfrm>
            <a:off x="5448057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27F7C36A-A3E2-9024-FFE8-C1CC4D786BAE}"/>
              </a:ext>
            </a:extLst>
          </p:cNvPr>
          <p:cNvSpPr/>
          <p:nvPr/>
        </p:nvSpPr>
        <p:spPr>
          <a:xfrm>
            <a:off x="5696118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7D13901A-14EF-1D95-ECE4-353E28E75446}"/>
              </a:ext>
            </a:extLst>
          </p:cNvPr>
          <p:cNvSpPr/>
          <p:nvPr/>
        </p:nvSpPr>
        <p:spPr>
          <a:xfrm>
            <a:off x="5944179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5A3A44CC-D315-43F3-4FB8-B59840A3157F}"/>
              </a:ext>
            </a:extLst>
          </p:cNvPr>
          <p:cNvSpPr/>
          <p:nvPr/>
        </p:nvSpPr>
        <p:spPr>
          <a:xfrm>
            <a:off x="6192240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0E7B4E7-2B02-27F6-A7EE-F3D494AFC8C6}"/>
              </a:ext>
            </a:extLst>
          </p:cNvPr>
          <p:cNvSpPr/>
          <p:nvPr/>
        </p:nvSpPr>
        <p:spPr>
          <a:xfrm>
            <a:off x="336218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8CE3E7F3-917C-D6FA-D109-B16A3B1B03CF}"/>
              </a:ext>
            </a:extLst>
          </p:cNvPr>
          <p:cNvSpPr/>
          <p:nvPr/>
        </p:nvSpPr>
        <p:spPr>
          <a:xfrm>
            <a:off x="363308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273139E9-1201-128E-B438-CD332DE05B3E}"/>
              </a:ext>
            </a:extLst>
          </p:cNvPr>
          <p:cNvSpPr/>
          <p:nvPr/>
        </p:nvSpPr>
        <p:spPr>
          <a:xfrm>
            <a:off x="3876376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93643E77-EC28-E126-91BE-307C30B0C439}"/>
              </a:ext>
            </a:extLst>
          </p:cNvPr>
          <p:cNvSpPr/>
          <p:nvPr/>
        </p:nvSpPr>
        <p:spPr>
          <a:xfrm>
            <a:off x="4144246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076D104F-6AEA-08C6-48B3-3886023EC68C}"/>
              </a:ext>
            </a:extLst>
          </p:cNvPr>
          <p:cNvSpPr/>
          <p:nvPr/>
        </p:nvSpPr>
        <p:spPr>
          <a:xfrm>
            <a:off x="4370404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1D5AEA8-DB96-3407-1897-AF3C8AF4CF2E}"/>
              </a:ext>
            </a:extLst>
          </p:cNvPr>
          <p:cNvSpPr/>
          <p:nvPr/>
        </p:nvSpPr>
        <p:spPr>
          <a:xfrm>
            <a:off x="4616177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17A1ADA-F9B5-A6FB-BA6C-1532A74D72C1}"/>
              </a:ext>
            </a:extLst>
          </p:cNvPr>
          <p:cNvSpPr/>
          <p:nvPr/>
        </p:nvSpPr>
        <p:spPr>
          <a:xfrm>
            <a:off x="4861950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4376DAB8-E869-9DE7-4840-4C49620EB641}"/>
              </a:ext>
            </a:extLst>
          </p:cNvPr>
          <p:cNvSpPr/>
          <p:nvPr/>
        </p:nvSpPr>
        <p:spPr>
          <a:xfrm>
            <a:off x="5122910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2E3759E0-2679-72B2-8F70-8CCF0A7AD3E3}"/>
              </a:ext>
            </a:extLst>
          </p:cNvPr>
          <p:cNvSpPr/>
          <p:nvPr/>
        </p:nvSpPr>
        <p:spPr>
          <a:xfrm>
            <a:off x="5344612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34C6BF49-8E71-0D38-7E89-444F1A472360}"/>
              </a:ext>
            </a:extLst>
          </p:cNvPr>
          <p:cNvSpPr/>
          <p:nvPr/>
        </p:nvSpPr>
        <p:spPr>
          <a:xfrm>
            <a:off x="5599269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FB2160B6-94DC-E328-D607-1B03F24310CA}"/>
              </a:ext>
            </a:extLst>
          </p:cNvPr>
          <p:cNvSpPr/>
          <p:nvPr/>
        </p:nvSpPr>
        <p:spPr>
          <a:xfrm>
            <a:off x="584046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DEBB2498-8E66-6BC4-A7A6-9C35AE1A4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63" y="4565508"/>
            <a:ext cx="1278329" cy="12783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E14655F-1EA1-8361-E6CA-6065BC8ACC01}"/>
              </a:ext>
            </a:extLst>
          </p:cNvPr>
          <p:cNvSpPr txBox="1"/>
          <p:nvPr/>
        </p:nvSpPr>
        <p:spPr>
          <a:xfrm>
            <a:off x="4569740" y="2184517"/>
            <a:ext cx="2301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ホーム</a:t>
            </a:r>
            <a:endParaRPr kumimoji="1" lang="ja-JP" altLang="en-US" sz="4400" dirty="0">
              <a:solidFill>
                <a:srgbClr val="3333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5" name="図 44" descr="アイコン&#10;&#10;自動的に生成された説明">
            <a:extLst>
              <a:ext uri="{FF2B5EF4-FFF2-40B4-BE49-F238E27FC236}">
                <a16:creationId xmlns:a16="http://schemas.microsoft.com/office/drawing/2014/main" id="{EDDF770E-8FD9-21CB-AC3E-1A1269E87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4" y="1479732"/>
            <a:ext cx="1586399" cy="15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5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" name="図 1" descr="アイコン&#10;&#10;自動的に生成された説明">
            <a:extLst>
              <a:ext uri="{FF2B5EF4-FFF2-40B4-BE49-F238E27FC236}">
                <a16:creationId xmlns:a16="http://schemas.microsoft.com/office/drawing/2014/main" id="{99D785E3-CC2E-7F0D-2372-472DEC23D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4" y="1479732"/>
            <a:ext cx="1586399" cy="1586399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B774A94-21B0-7B3E-4F45-66E76B60C0AB}"/>
              </a:ext>
            </a:extLst>
          </p:cNvPr>
          <p:cNvSpPr txBox="1"/>
          <p:nvPr/>
        </p:nvSpPr>
        <p:spPr>
          <a:xfrm>
            <a:off x="4569740" y="2184517"/>
            <a:ext cx="2301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ホーム</a:t>
            </a:r>
            <a:endParaRPr kumimoji="1" lang="ja-JP" altLang="en-US" sz="4400" dirty="0">
              <a:solidFill>
                <a:srgbClr val="3333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E0676BE-9AD9-7458-2FA7-C98EE23AC677}"/>
              </a:ext>
            </a:extLst>
          </p:cNvPr>
          <p:cNvSpPr/>
          <p:nvPr/>
        </p:nvSpPr>
        <p:spPr>
          <a:xfrm>
            <a:off x="2705100" y="1485900"/>
            <a:ext cx="4572000" cy="2108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56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2089A00-FC65-4DF5-53EF-394C44B5E392}"/>
              </a:ext>
            </a:extLst>
          </p:cNvPr>
          <p:cNvSpPr/>
          <p:nvPr/>
        </p:nvSpPr>
        <p:spPr>
          <a:xfrm>
            <a:off x="3345180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8B1EC97-7A0B-2555-684F-60188A9F436A}"/>
              </a:ext>
            </a:extLst>
          </p:cNvPr>
          <p:cNvSpPr/>
          <p:nvPr/>
        </p:nvSpPr>
        <p:spPr>
          <a:xfrm>
            <a:off x="3597085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CE8D591-3586-49A5-B328-5A7972031818}"/>
              </a:ext>
            </a:extLst>
          </p:cNvPr>
          <p:cNvSpPr/>
          <p:nvPr/>
        </p:nvSpPr>
        <p:spPr>
          <a:xfrm>
            <a:off x="3842858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5C4D11C-3D8F-C01A-4A47-81708A378F47}"/>
              </a:ext>
            </a:extLst>
          </p:cNvPr>
          <p:cNvSpPr/>
          <p:nvPr/>
        </p:nvSpPr>
        <p:spPr>
          <a:xfrm>
            <a:off x="4088631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F7178654-0AEC-7477-403C-898498CB49FF}"/>
              </a:ext>
            </a:extLst>
          </p:cNvPr>
          <p:cNvSpPr/>
          <p:nvPr/>
        </p:nvSpPr>
        <p:spPr>
          <a:xfrm>
            <a:off x="4334404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738A3C6-C3CA-0FF9-5F3A-BED538AC2607}"/>
              </a:ext>
            </a:extLst>
          </p:cNvPr>
          <p:cNvSpPr/>
          <p:nvPr/>
        </p:nvSpPr>
        <p:spPr>
          <a:xfrm>
            <a:off x="4580177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B0840BD5-53C1-2161-0898-D72309F15BC8}"/>
              </a:ext>
            </a:extLst>
          </p:cNvPr>
          <p:cNvSpPr/>
          <p:nvPr/>
        </p:nvSpPr>
        <p:spPr>
          <a:xfrm>
            <a:off x="4825950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E98D7E7-A717-5FCB-AA41-6AF21198E04C}"/>
              </a:ext>
            </a:extLst>
          </p:cNvPr>
          <p:cNvSpPr/>
          <p:nvPr/>
        </p:nvSpPr>
        <p:spPr>
          <a:xfrm>
            <a:off x="5071723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394BC824-B63B-F86C-9DB3-E7AEB19BB227}"/>
              </a:ext>
            </a:extLst>
          </p:cNvPr>
          <p:cNvSpPr/>
          <p:nvPr/>
        </p:nvSpPr>
        <p:spPr>
          <a:xfrm>
            <a:off x="5317496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ADF72164-B97C-5E93-386D-2E24CE08A8D7}"/>
              </a:ext>
            </a:extLst>
          </p:cNvPr>
          <p:cNvSpPr/>
          <p:nvPr/>
        </p:nvSpPr>
        <p:spPr>
          <a:xfrm>
            <a:off x="5563269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7C20FB1F-C778-77F4-9F2A-D28CA29FCDB1}"/>
              </a:ext>
            </a:extLst>
          </p:cNvPr>
          <p:cNvSpPr/>
          <p:nvPr/>
        </p:nvSpPr>
        <p:spPr>
          <a:xfrm>
            <a:off x="5809042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AEC35793-E593-0E4A-CD65-3B3361D2597A}"/>
              </a:ext>
            </a:extLst>
          </p:cNvPr>
          <p:cNvSpPr/>
          <p:nvPr/>
        </p:nvSpPr>
        <p:spPr>
          <a:xfrm>
            <a:off x="6054815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A9257A7D-4D01-35B2-5381-D30185E218DE}"/>
              </a:ext>
            </a:extLst>
          </p:cNvPr>
          <p:cNvSpPr/>
          <p:nvPr/>
        </p:nvSpPr>
        <p:spPr>
          <a:xfrm>
            <a:off x="6300588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BE1B6EA9-0638-E934-08CD-659F2C0CEFFC}"/>
              </a:ext>
            </a:extLst>
          </p:cNvPr>
          <p:cNvSpPr/>
          <p:nvPr/>
        </p:nvSpPr>
        <p:spPr>
          <a:xfrm>
            <a:off x="6546361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2DB5067C-1128-B9C7-995A-8CEE75E6BF9A}"/>
              </a:ext>
            </a:extLst>
          </p:cNvPr>
          <p:cNvSpPr/>
          <p:nvPr/>
        </p:nvSpPr>
        <p:spPr>
          <a:xfrm>
            <a:off x="3489085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616F944B-7E56-58CC-72B2-6EF8D81E25AE}"/>
              </a:ext>
            </a:extLst>
          </p:cNvPr>
          <p:cNvSpPr/>
          <p:nvPr/>
        </p:nvSpPr>
        <p:spPr>
          <a:xfrm>
            <a:off x="3752858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6D8FB0E6-8B2C-72D6-BAD4-D1434825D004}"/>
              </a:ext>
            </a:extLst>
          </p:cNvPr>
          <p:cNvSpPr/>
          <p:nvPr/>
        </p:nvSpPr>
        <p:spPr>
          <a:xfrm>
            <a:off x="3998631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56305425-49E3-0C10-E1FF-E623720277D8}"/>
              </a:ext>
            </a:extLst>
          </p:cNvPr>
          <p:cNvSpPr/>
          <p:nvPr/>
        </p:nvSpPr>
        <p:spPr>
          <a:xfrm>
            <a:off x="4242415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DE72D90C-5C78-F8DD-8DBF-21F5B646E44F}"/>
              </a:ext>
            </a:extLst>
          </p:cNvPr>
          <p:cNvSpPr/>
          <p:nvPr/>
        </p:nvSpPr>
        <p:spPr>
          <a:xfrm>
            <a:off x="4486199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1A9FB018-8A00-C675-5A5A-2E0D18D43392}"/>
              </a:ext>
            </a:extLst>
          </p:cNvPr>
          <p:cNvSpPr/>
          <p:nvPr/>
        </p:nvSpPr>
        <p:spPr>
          <a:xfrm>
            <a:off x="4729983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E8186F46-DAB1-C5AC-A057-1B933A66D15D}"/>
              </a:ext>
            </a:extLst>
          </p:cNvPr>
          <p:cNvSpPr/>
          <p:nvPr/>
        </p:nvSpPr>
        <p:spPr>
          <a:xfrm>
            <a:off x="4973767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65968659-78AC-CD0B-74A7-C9E9FD5B445B}"/>
              </a:ext>
            </a:extLst>
          </p:cNvPr>
          <p:cNvSpPr/>
          <p:nvPr/>
        </p:nvSpPr>
        <p:spPr>
          <a:xfrm>
            <a:off x="5217551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1C2488E-AF7A-97C4-4428-70AE08507A44}"/>
              </a:ext>
            </a:extLst>
          </p:cNvPr>
          <p:cNvSpPr/>
          <p:nvPr/>
        </p:nvSpPr>
        <p:spPr>
          <a:xfrm>
            <a:off x="5448057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27F7C36A-A3E2-9024-FFE8-C1CC4D786BAE}"/>
              </a:ext>
            </a:extLst>
          </p:cNvPr>
          <p:cNvSpPr/>
          <p:nvPr/>
        </p:nvSpPr>
        <p:spPr>
          <a:xfrm>
            <a:off x="5696118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7D13901A-14EF-1D95-ECE4-353E28E75446}"/>
              </a:ext>
            </a:extLst>
          </p:cNvPr>
          <p:cNvSpPr/>
          <p:nvPr/>
        </p:nvSpPr>
        <p:spPr>
          <a:xfrm>
            <a:off x="5944179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5A3A44CC-D315-43F3-4FB8-B59840A3157F}"/>
              </a:ext>
            </a:extLst>
          </p:cNvPr>
          <p:cNvSpPr/>
          <p:nvPr/>
        </p:nvSpPr>
        <p:spPr>
          <a:xfrm>
            <a:off x="6192240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0E7B4E7-2B02-27F6-A7EE-F3D494AFC8C6}"/>
              </a:ext>
            </a:extLst>
          </p:cNvPr>
          <p:cNvSpPr/>
          <p:nvPr/>
        </p:nvSpPr>
        <p:spPr>
          <a:xfrm>
            <a:off x="336218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8CE3E7F3-917C-D6FA-D109-B16A3B1B03CF}"/>
              </a:ext>
            </a:extLst>
          </p:cNvPr>
          <p:cNvSpPr/>
          <p:nvPr/>
        </p:nvSpPr>
        <p:spPr>
          <a:xfrm>
            <a:off x="363308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273139E9-1201-128E-B438-CD332DE05B3E}"/>
              </a:ext>
            </a:extLst>
          </p:cNvPr>
          <p:cNvSpPr/>
          <p:nvPr/>
        </p:nvSpPr>
        <p:spPr>
          <a:xfrm>
            <a:off x="3876376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93643E77-EC28-E126-91BE-307C30B0C439}"/>
              </a:ext>
            </a:extLst>
          </p:cNvPr>
          <p:cNvSpPr/>
          <p:nvPr/>
        </p:nvSpPr>
        <p:spPr>
          <a:xfrm>
            <a:off x="4144246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076D104F-6AEA-08C6-48B3-3886023EC68C}"/>
              </a:ext>
            </a:extLst>
          </p:cNvPr>
          <p:cNvSpPr/>
          <p:nvPr/>
        </p:nvSpPr>
        <p:spPr>
          <a:xfrm>
            <a:off x="4370404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1D5AEA8-DB96-3407-1897-AF3C8AF4CF2E}"/>
              </a:ext>
            </a:extLst>
          </p:cNvPr>
          <p:cNvSpPr/>
          <p:nvPr/>
        </p:nvSpPr>
        <p:spPr>
          <a:xfrm>
            <a:off x="4616177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17A1ADA-F9B5-A6FB-BA6C-1532A74D72C1}"/>
              </a:ext>
            </a:extLst>
          </p:cNvPr>
          <p:cNvSpPr/>
          <p:nvPr/>
        </p:nvSpPr>
        <p:spPr>
          <a:xfrm>
            <a:off x="4861950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4376DAB8-E869-9DE7-4840-4C49620EB641}"/>
              </a:ext>
            </a:extLst>
          </p:cNvPr>
          <p:cNvSpPr/>
          <p:nvPr/>
        </p:nvSpPr>
        <p:spPr>
          <a:xfrm>
            <a:off x="5122910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2E3759E0-2679-72B2-8F70-8CCF0A7AD3E3}"/>
              </a:ext>
            </a:extLst>
          </p:cNvPr>
          <p:cNvSpPr/>
          <p:nvPr/>
        </p:nvSpPr>
        <p:spPr>
          <a:xfrm>
            <a:off x="5344612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34C6BF49-8E71-0D38-7E89-444F1A472360}"/>
              </a:ext>
            </a:extLst>
          </p:cNvPr>
          <p:cNvSpPr/>
          <p:nvPr/>
        </p:nvSpPr>
        <p:spPr>
          <a:xfrm>
            <a:off x="5599269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FB2160B6-94DC-E328-D607-1B03F24310CA}"/>
              </a:ext>
            </a:extLst>
          </p:cNvPr>
          <p:cNvSpPr/>
          <p:nvPr/>
        </p:nvSpPr>
        <p:spPr>
          <a:xfrm>
            <a:off x="584046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DE82925-9D30-3CB4-2AB4-0A248A42586C}"/>
              </a:ext>
            </a:extLst>
          </p:cNvPr>
          <p:cNvSpPr txBox="1"/>
          <p:nvPr/>
        </p:nvSpPr>
        <p:spPr>
          <a:xfrm>
            <a:off x="4569740" y="2184517"/>
            <a:ext cx="2301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実績</a:t>
            </a:r>
          </a:p>
        </p:txBody>
      </p:sp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186BBFB0-8F4F-62F5-3D41-395CDC259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077" y="1997760"/>
            <a:ext cx="1349921" cy="1349921"/>
          </a:xfrm>
          <a:prstGeom prst="rect">
            <a:avLst/>
          </a:prstGeom>
        </p:spPr>
      </p:pic>
      <p:pic>
        <p:nvPicPr>
          <p:cNvPr id="45" name="図 44" descr="アイコン&#10;&#10;自動的に生成された説明">
            <a:extLst>
              <a:ext uri="{FF2B5EF4-FFF2-40B4-BE49-F238E27FC236}">
                <a16:creationId xmlns:a16="http://schemas.microsoft.com/office/drawing/2014/main" id="{385271E6-1526-61E4-F840-D50D5A649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220" y="1484234"/>
            <a:ext cx="1589105" cy="158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8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9" name="L 字 218">
            <a:extLst>
              <a:ext uri="{FF2B5EF4-FFF2-40B4-BE49-F238E27FC236}">
                <a16:creationId xmlns:a16="http://schemas.microsoft.com/office/drawing/2014/main" id="{2C4B04DF-13C0-2B59-46CA-09A5859B4D01}"/>
              </a:ext>
            </a:extLst>
          </p:cNvPr>
          <p:cNvSpPr>
            <a:spLocks noChangeAspect="1"/>
          </p:cNvSpPr>
          <p:nvPr/>
        </p:nvSpPr>
        <p:spPr>
          <a:xfrm rot="8220467">
            <a:off x="6506600" y="2303680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L 字 219">
            <a:extLst>
              <a:ext uri="{FF2B5EF4-FFF2-40B4-BE49-F238E27FC236}">
                <a16:creationId xmlns:a16="http://schemas.microsoft.com/office/drawing/2014/main" id="{28A3FAF9-1873-9000-FD35-A42FC295C5E3}"/>
              </a:ext>
            </a:extLst>
          </p:cNvPr>
          <p:cNvSpPr>
            <a:spLocks noChangeAspect="1"/>
          </p:cNvSpPr>
          <p:nvPr/>
        </p:nvSpPr>
        <p:spPr>
          <a:xfrm rot="8220467">
            <a:off x="6247765" y="2303679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L 字 220">
            <a:extLst>
              <a:ext uri="{FF2B5EF4-FFF2-40B4-BE49-F238E27FC236}">
                <a16:creationId xmlns:a16="http://schemas.microsoft.com/office/drawing/2014/main" id="{14BAD51B-CA65-583E-273D-2D3F6C0F531D}"/>
              </a:ext>
            </a:extLst>
          </p:cNvPr>
          <p:cNvSpPr>
            <a:spLocks noChangeAspect="1"/>
          </p:cNvSpPr>
          <p:nvPr/>
        </p:nvSpPr>
        <p:spPr>
          <a:xfrm rot="8220467">
            <a:off x="5988931" y="2307859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L 字 221">
            <a:extLst>
              <a:ext uri="{FF2B5EF4-FFF2-40B4-BE49-F238E27FC236}">
                <a16:creationId xmlns:a16="http://schemas.microsoft.com/office/drawing/2014/main" id="{79DFF1C9-E3A8-F57F-C919-A0B166E958F7}"/>
              </a:ext>
            </a:extLst>
          </p:cNvPr>
          <p:cNvSpPr>
            <a:spLocks noChangeAspect="1"/>
          </p:cNvSpPr>
          <p:nvPr/>
        </p:nvSpPr>
        <p:spPr>
          <a:xfrm rot="8220467">
            <a:off x="5730097" y="2303680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L 字 222">
            <a:extLst>
              <a:ext uri="{FF2B5EF4-FFF2-40B4-BE49-F238E27FC236}">
                <a16:creationId xmlns:a16="http://schemas.microsoft.com/office/drawing/2014/main" id="{553537B9-E180-4505-45A2-91E3A78B8A01}"/>
              </a:ext>
            </a:extLst>
          </p:cNvPr>
          <p:cNvSpPr>
            <a:spLocks noChangeAspect="1"/>
          </p:cNvSpPr>
          <p:nvPr/>
        </p:nvSpPr>
        <p:spPr>
          <a:xfrm rot="8220467">
            <a:off x="5471262" y="2312623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L 字 226">
            <a:extLst>
              <a:ext uri="{FF2B5EF4-FFF2-40B4-BE49-F238E27FC236}">
                <a16:creationId xmlns:a16="http://schemas.microsoft.com/office/drawing/2014/main" id="{897A9E88-A4EF-6FB7-733A-A2BA18019C04}"/>
              </a:ext>
            </a:extLst>
          </p:cNvPr>
          <p:cNvSpPr>
            <a:spLocks noChangeAspect="1"/>
          </p:cNvSpPr>
          <p:nvPr/>
        </p:nvSpPr>
        <p:spPr>
          <a:xfrm rot="8220467">
            <a:off x="6378930" y="210829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L 字 227">
            <a:extLst>
              <a:ext uri="{FF2B5EF4-FFF2-40B4-BE49-F238E27FC236}">
                <a16:creationId xmlns:a16="http://schemas.microsoft.com/office/drawing/2014/main" id="{D6BCF78D-BDE4-5876-5412-3D9B22CC73C9}"/>
              </a:ext>
            </a:extLst>
          </p:cNvPr>
          <p:cNvSpPr>
            <a:spLocks noChangeAspect="1"/>
          </p:cNvSpPr>
          <p:nvPr/>
        </p:nvSpPr>
        <p:spPr>
          <a:xfrm rot="8220467">
            <a:off x="6120095" y="2108290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L 字 228">
            <a:extLst>
              <a:ext uri="{FF2B5EF4-FFF2-40B4-BE49-F238E27FC236}">
                <a16:creationId xmlns:a16="http://schemas.microsoft.com/office/drawing/2014/main" id="{1348D7A6-6122-CD16-FA6F-D418FC79F4EA}"/>
              </a:ext>
            </a:extLst>
          </p:cNvPr>
          <p:cNvSpPr>
            <a:spLocks noChangeAspect="1"/>
          </p:cNvSpPr>
          <p:nvPr/>
        </p:nvSpPr>
        <p:spPr>
          <a:xfrm rot="8220467">
            <a:off x="5861261" y="2112470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L 字 229">
            <a:extLst>
              <a:ext uri="{FF2B5EF4-FFF2-40B4-BE49-F238E27FC236}">
                <a16:creationId xmlns:a16="http://schemas.microsoft.com/office/drawing/2014/main" id="{C5528097-DB0C-F982-D23D-4A3A18CC8D59}"/>
              </a:ext>
            </a:extLst>
          </p:cNvPr>
          <p:cNvSpPr>
            <a:spLocks noChangeAspect="1"/>
          </p:cNvSpPr>
          <p:nvPr/>
        </p:nvSpPr>
        <p:spPr>
          <a:xfrm rot="8220467">
            <a:off x="5602427" y="210829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" name="L 字 234">
            <a:extLst>
              <a:ext uri="{FF2B5EF4-FFF2-40B4-BE49-F238E27FC236}">
                <a16:creationId xmlns:a16="http://schemas.microsoft.com/office/drawing/2014/main" id="{398F48E9-5345-1058-E543-B987D4DBDC4B}"/>
              </a:ext>
            </a:extLst>
          </p:cNvPr>
          <p:cNvSpPr>
            <a:spLocks noChangeAspect="1"/>
          </p:cNvSpPr>
          <p:nvPr/>
        </p:nvSpPr>
        <p:spPr>
          <a:xfrm rot="8220467">
            <a:off x="6239984" y="1930703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L 字 235">
            <a:extLst>
              <a:ext uri="{FF2B5EF4-FFF2-40B4-BE49-F238E27FC236}">
                <a16:creationId xmlns:a16="http://schemas.microsoft.com/office/drawing/2014/main" id="{F8BB31A5-56A1-3A00-E6BA-49A58B18DFA1}"/>
              </a:ext>
            </a:extLst>
          </p:cNvPr>
          <p:cNvSpPr>
            <a:spLocks noChangeAspect="1"/>
          </p:cNvSpPr>
          <p:nvPr/>
        </p:nvSpPr>
        <p:spPr>
          <a:xfrm rot="8220467">
            <a:off x="5981150" y="1934883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L 字 236">
            <a:extLst>
              <a:ext uri="{FF2B5EF4-FFF2-40B4-BE49-F238E27FC236}">
                <a16:creationId xmlns:a16="http://schemas.microsoft.com/office/drawing/2014/main" id="{FE96F407-2C30-77CE-5276-55CC61CC526C}"/>
              </a:ext>
            </a:extLst>
          </p:cNvPr>
          <p:cNvSpPr>
            <a:spLocks noChangeAspect="1"/>
          </p:cNvSpPr>
          <p:nvPr/>
        </p:nvSpPr>
        <p:spPr>
          <a:xfrm rot="8220467">
            <a:off x="5722316" y="1930704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L 字 237">
            <a:extLst>
              <a:ext uri="{FF2B5EF4-FFF2-40B4-BE49-F238E27FC236}">
                <a16:creationId xmlns:a16="http://schemas.microsoft.com/office/drawing/2014/main" id="{20F6CDC1-FC12-A919-43E8-560DBA0D11BA}"/>
              </a:ext>
            </a:extLst>
          </p:cNvPr>
          <p:cNvSpPr>
            <a:spLocks noChangeAspect="1"/>
          </p:cNvSpPr>
          <p:nvPr/>
        </p:nvSpPr>
        <p:spPr>
          <a:xfrm rot="8220467">
            <a:off x="5463481" y="1939647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L 字 238">
            <a:extLst>
              <a:ext uri="{FF2B5EF4-FFF2-40B4-BE49-F238E27FC236}">
                <a16:creationId xmlns:a16="http://schemas.microsoft.com/office/drawing/2014/main" id="{5F96B84B-92E3-534A-3068-F1DB2BBCD97F}"/>
              </a:ext>
            </a:extLst>
          </p:cNvPr>
          <p:cNvSpPr>
            <a:spLocks noChangeAspect="1"/>
          </p:cNvSpPr>
          <p:nvPr/>
        </p:nvSpPr>
        <p:spPr>
          <a:xfrm rot="8220467">
            <a:off x="5180372" y="1946282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L 字 239">
            <a:extLst>
              <a:ext uri="{FF2B5EF4-FFF2-40B4-BE49-F238E27FC236}">
                <a16:creationId xmlns:a16="http://schemas.microsoft.com/office/drawing/2014/main" id="{556C5390-D0FE-E2FA-43DB-044E3F997A82}"/>
              </a:ext>
            </a:extLst>
          </p:cNvPr>
          <p:cNvSpPr>
            <a:spLocks noChangeAspect="1"/>
          </p:cNvSpPr>
          <p:nvPr/>
        </p:nvSpPr>
        <p:spPr>
          <a:xfrm rot="8220467">
            <a:off x="5344765" y="211951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L 字 242">
            <a:extLst>
              <a:ext uri="{FF2B5EF4-FFF2-40B4-BE49-F238E27FC236}">
                <a16:creationId xmlns:a16="http://schemas.microsoft.com/office/drawing/2014/main" id="{0F23ADC7-4207-A295-6C9C-FD2D4208362C}"/>
              </a:ext>
            </a:extLst>
          </p:cNvPr>
          <p:cNvSpPr>
            <a:spLocks noChangeAspect="1"/>
          </p:cNvSpPr>
          <p:nvPr/>
        </p:nvSpPr>
        <p:spPr>
          <a:xfrm rot="8220467">
            <a:off x="5186265" y="2314866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L 字 243">
            <a:extLst>
              <a:ext uri="{FF2B5EF4-FFF2-40B4-BE49-F238E27FC236}">
                <a16:creationId xmlns:a16="http://schemas.microsoft.com/office/drawing/2014/main" id="{5B4A78DF-B674-ACDE-D2B1-45C71F35A39A}"/>
              </a:ext>
            </a:extLst>
          </p:cNvPr>
          <p:cNvSpPr>
            <a:spLocks noChangeAspect="1"/>
          </p:cNvSpPr>
          <p:nvPr/>
        </p:nvSpPr>
        <p:spPr>
          <a:xfrm rot="8220467">
            <a:off x="4928597" y="231486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L 字 244">
            <a:extLst>
              <a:ext uri="{FF2B5EF4-FFF2-40B4-BE49-F238E27FC236}">
                <a16:creationId xmlns:a16="http://schemas.microsoft.com/office/drawing/2014/main" id="{59AB5D14-C46C-2900-5987-AFA8BB6CCF11}"/>
              </a:ext>
            </a:extLst>
          </p:cNvPr>
          <p:cNvSpPr>
            <a:spLocks noChangeAspect="1"/>
          </p:cNvSpPr>
          <p:nvPr/>
        </p:nvSpPr>
        <p:spPr>
          <a:xfrm rot="8220467">
            <a:off x="4669762" y="231564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6" name="L 字 245">
            <a:extLst>
              <a:ext uri="{FF2B5EF4-FFF2-40B4-BE49-F238E27FC236}">
                <a16:creationId xmlns:a16="http://schemas.microsoft.com/office/drawing/2014/main" id="{01F36945-3079-DC1C-BEF5-D592BD218994}"/>
              </a:ext>
            </a:extLst>
          </p:cNvPr>
          <p:cNvSpPr>
            <a:spLocks noChangeAspect="1"/>
          </p:cNvSpPr>
          <p:nvPr/>
        </p:nvSpPr>
        <p:spPr>
          <a:xfrm rot="8220467">
            <a:off x="4410928" y="231486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L 字 250">
            <a:extLst>
              <a:ext uri="{FF2B5EF4-FFF2-40B4-BE49-F238E27FC236}">
                <a16:creationId xmlns:a16="http://schemas.microsoft.com/office/drawing/2014/main" id="{137D61DA-BBAA-B00D-E765-7C23B2CC0EB5}"/>
              </a:ext>
            </a:extLst>
          </p:cNvPr>
          <p:cNvSpPr>
            <a:spLocks noChangeAspect="1"/>
          </p:cNvSpPr>
          <p:nvPr/>
        </p:nvSpPr>
        <p:spPr>
          <a:xfrm rot="8220467">
            <a:off x="5058595" y="2119477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L 字 251">
            <a:extLst>
              <a:ext uri="{FF2B5EF4-FFF2-40B4-BE49-F238E27FC236}">
                <a16:creationId xmlns:a16="http://schemas.microsoft.com/office/drawing/2014/main" id="{86988AD0-5499-274B-204E-19D0323D1DC2}"/>
              </a:ext>
            </a:extLst>
          </p:cNvPr>
          <p:cNvSpPr>
            <a:spLocks noChangeAspect="1"/>
          </p:cNvSpPr>
          <p:nvPr/>
        </p:nvSpPr>
        <p:spPr>
          <a:xfrm rot="8220467">
            <a:off x="4800927" y="211947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L 字 252">
            <a:extLst>
              <a:ext uri="{FF2B5EF4-FFF2-40B4-BE49-F238E27FC236}">
                <a16:creationId xmlns:a16="http://schemas.microsoft.com/office/drawing/2014/main" id="{BEE2BA73-2EAB-3EE6-3048-AA8D355BC4CA}"/>
              </a:ext>
            </a:extLst>
          </p:cNvPr>
          <p:cNvSpPr>
            <a:spLocks noChangeAspect="1"/>
          </p:cNvSpPr>
          <p:nvPr/>
        </p:nvSpPr>
        <p:spPr>
          <a:xfrm rot="8220467">
            <a:off x="4542092" y="212025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4" name="L 字 253">
            <a:extLst>
              <a:ext uri="{FF2B5EF4-FFF2-40B4-BE49-F238E27FC236}">
                <a16:creationId xmlns:a16="http://schemas.microsoft.com/office/drawing/2014/main" id="{D08835D9-A9C9-0892-A72E-00547DFB33E4}"/>
              </a:ext>
            </a:extLst>
          </p:cNvPr>
          <p:cNvSpPr>
            <a:spLocks noChangeAspect="1"/>
          </p:cNvSpPr>
          <p:nvPr/>
        </p:nvSpPr>
        <p:spPr>
          <a:xfrm rot="8220467">
            <a:off x="4283258" y="211947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L 字 257">
            <a:extLst>
              <a:ext uri="{FF2B5EF4-FFF2-40B4-BE49-F238E27FC236}">
                <a16:creationId xmlns:a16="http://schemas.microsoft.com/office/drawing/2014/main" id="{FED3CDE3-5232-66BB-2FA3-CDB57AA88861}"/>
              </a:ext>
            </a:extLst>
          </p:cNvPr>
          <p:cNvSpPr>
            <a:spLocks noChangeAspect="1"/>
          </p:cNvSpPr>
          <p:nvPr/>
        </p:nvSpPr>
        <p:spPr>
          <a:xfrm rot="8220467">
            <a:off x="5178484" y="1941890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L 字 258">
            <a:extLst>
              <a:ext uri="{FF2B5EF4-FFF2-40B4-BE49-F238E27FC236}">
                <a16:creationId xmlns:a16="http://schemas.microsoft.com/office/drawing/2014/main" id="{85712C3A-3E30-DE21-0DE8-11DDC99F44FB}"/>
              </a:ext>
            </a:extLst>
          </p:cNvPr>
          <p:cNvSpPr>
            <a:spLocks noChangeAspect="1"/>
          </p:cNvSpPr>
          <p:nvPr/>
        </p:nvSpPr>
        <p:spPr>
          <a:xfrm rot="8220467">
            <a:off x="4920816" y="194189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L 字 259">
            <a:extLst>
              <a:ext uri="{FF2B5EF4-FFF2-40B4-BE49-F238E27FC236}">
                <a16:creationId xmlns:a16="http://schemas.microsoft.com/office/drawing/2014/main" id="{7A21059E-AAE9-6D2F-46E6-1FE911F3EA37}"/>
              </a:ext>
            </a:extLst>
          </p:cNvPr>
          <p:cNvSpPr>
            <a:spLocks noChangeAspect="1"/>
          </p:cNvSpPr>
          <p:nvPr/>
        </p:nvSpPr>
        <p:spPr>
          <a:xfrm rot="8220467">
            <a:off x="4661981" y="194267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L 字 260">
            <a:extLst>
              <a:ext uri="{FF2B5EF4-FFF2-40B4-BE49-F238E27FC236}">
                <a16:creationId xmlns:a16="http://schemas.microsoft.com/office/drawing/2014/main" id="{368E6F97-B317-735E-FA41-97B8E08E5BC0}"/>
              </a:ext>
            </a:extLst>
          </p:cNvPr>
          <p:cNvSpPr>
            <a:spLocks noChangeAspect="1"/>
          </p:cNvSpPr>
          <p:nvPr/>
        </p:nvSpPr>
        <p:spPr>
          <a:xfrm rot="8220467">
            <a:off x="4403147" y="194189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L 字 261">
            <a:extLst>
              <a:ext uri="{FF2B5EF4-FFF2-40B4-BE49-F238E27FC236}">
                <a16:creationId xmlns:a16="http://schemas.microsoft.com/office/drawing/2014/main" id="{2B282AE7-2AAD-D0FF-EE86-8C22BD3220F8}"/>
              </a:ext>
            </a:extLst>
          </p:cNvPr>
          <p:cNvSpPr>
            <a:spLocks noChangeAspect="1"/>
          </p:cNvSpPr>
          <p:nvPr/>
        </p:nvSpPr>
        <p:spPr>
          <a:xfrm rot="8220467">
            <a:off x="4144312" y="1941890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3" name="L 字 292">
            <a:extLst>
              <a:ext uri="{FF2B5EF4-FFF2-40B4-BE49-F238E27FC236}">
                <a16:creationId xmlns:a16="http://schemas.microsoft.com/office/drawing/2014/main" id="{AF97919C-93BF-B72D-8020-77DA1ADB5C4D}"/>
              </a:ext>
            </a:extLst>
          </p:cNvPr>
          <p:cNvSpPr>
            <a:spLocks noChangeAspect="1"/>
          </p:cNvSpPr>
          <p:nvPr/>
        </p:nvSpPr>
        <p:spPr>
          <a:xfrm rot="8220467">
            <a:off x="6531053" y="1930346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26358DA-7165-4698-E263-664C18320F6D}"/>
              </a:ext>
            </a:extLst>
          </p:cNvPr>
          <p:cNvSpPr txBox="1"/>
          <p:nvPr/>
        </p:nvSpPr>
        <p:spPr>
          <a:xfrm>
            <a:off x="4569740" y="2184517"/>
            <a:ext cx="2301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実績</a:t>
            </a:r>
          </a:p>
        </p:txBody>
      </p: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CDDF47FA-A8A8-5B1C-E661-F0795B98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220" y="1484234"/>
            <a:ext cx="1589105" cy="1589105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D47C51C-66BE-8A28-E1E1-B4074C792F3F}"/>
              </a:ext>
            </a:extLst>
          </p:cNvPr>
          <p:cNvSpPr/>
          <p:nvPr/>
        </p:nvSpPr>
        <p:spPr>
          <a:xfrm>
            <a:off x="2705100" y="1485900"/>
            <a:ext cx="4572000" cy="2108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99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2089A00-FC65-4DF5-53EF-394C44B5E392}"/>
              </a:ext>
            </a:extLst>
          </p:cNvPr>
          <p:cNvSpPr/>
          <p:nvPr/>
        </p:nvSpPr>
        <p:spPr>
          <a:xfrm>
            <a:off x="3345180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8B1EC97-7A0B-2555-684F-60188A9F436A}"/>
              </a:ext>
            </a:extLst>
          </p:cNvPr>
          <p:cNvSpPr/>
          <p:nvPr/>
        </p:nvSpPr>
        <p:spPr>
          <a:xfrm>
            <a:off x="3597085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CE8D591-3586-49A5-B328-5A7972031818}"/>
              </a:ext>
            </a:extLst>
          </p:cNvPr>
          <p:cNvSpPr/>
          <p:nvPr/>
        </p:nvSpPr>
        <p:spPr>
          <a:xfrm>
            <a:off x="3842858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5C4D11C-3D8F-C01A-4A47-81708A378F47}"/>
              </a:ext>
            </a:extLst>
          </p:cNvPr>
          <p:cNvSpPr/>
          <p:nvPr/>
        </p:nvSpPr>
        <p:spPr>
          <a:xfrm>
            <a:off x="4088631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F7178654-0AEC-7477-403C-898498CB49FF}"/>
              </a:ext>
            </a:extLst>
          </p:cNvPr>
          <p:cNvSpPr/>
          <p:nvPr/>
        </p:nvSpPr>
        <p:spPr>
          <a:xfrm>
            <a:off x="4334404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738A3C6-C3CA-0FF9-5F3A-BED538AC2607}"/>
              </a:ext>
            </a:extLst>
          </p:cNvPr>
          <p:cNvSpPr/>
          <p:nvPr/>
        </p:nvSpPr>
        <p:spPr>
          <a:xfrm>
            <a:off x="4580177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B0840BD5-53C1-2161-0898-D72309F15BC8}"/>
              </a:ext>
            </a:extLst>
          </p:cNvPr>
          <p:cNvSpPr/>
          <p:nvPr/>
        </p:nvSpPr>
        <p:spPr>
          <a:xfrm>
            <a:off x="4825950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E98D7E7-A717-5FCB-AA41-6AF21198E04C}"/>
              </a:ext>
            </a:extLst>
          </p:cNvPr>
          <p:cNvSpPr/>
          <p:nvPr/>
        </p:nvSpPr>
        <p:spPr>
          <a:xfrm>
            <a:off x="5071723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394BC824-B63B-F86C-9DB3-E7AEB19BB227}"/>
              </a:ext>
            </a:extLst>
          </p:cNvPr>
          <p:cNvSpPr/>
          <p:nvPr/>
        </p:nvSpPr>
        <p:spPr>
          <a:xfrm>
            <a:off x="5317496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ADF72164-B97C-5E93-386D-2E24CE08A8D7}"/>
              </a:ext>
            </a:extLst>
          </p:cNvPr>
          <p:cNvSpPr/>
          <p:nvPr/>
        </p:nvSpPr>
        <p:spPr>
          <a:xfrm>
            <a:off x="5563269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7C20FB1F-C778-77F4-9F2A-D28CA29FCDB1}"/>
              </a:ext>
            </a:extLst>
          </p:cNvPr>
          <p:cNvSpPr/>
          <p:nvPr/>
        </p:nvSpPr>
        <p:spPr>
          <a:xfrm>
            <a:off x="5809042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AEC35793-E593-0E4A-CD65-3B3361D2597A}"/>
              </a:ext>
            </a:extLst>
          </p:cNvPr>
          <p:cNvSpPr/>
          <p:nvPr/>
        </p:nvSpPr>
        <p:spPr>
          <a:xfrm>
            <a:off x="6054815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A9257A7D-4D01-35B2-5381-D30185E218DE}"/>
              </a:ext>
            </a:extLst>
          </p:cNvPr>
          <p:cNvSpPr/>
          <p:nvPr/>
        </p:nvSpPr>
        <p:spPr>
          <a:xfrm>
            <a:off x="6300588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BE1B6EA9-0638-E934-08CD-659F2C0CEFFC}"/>
              </a:ext>
            </a:extLst>
          </p:cNvPr>
          <p:cNvSpPr/>
          <p:nvPr/>
        </p:nvSpPr>
        <p:spPr>
          <a:xfrm>
            <a:off x="6546361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2DB5067C-1128-B9C7-995A-8CEE75E6BF9A}"/>
              </a:ext>
            </a:extLst>
          </p:cNvPr>
          <p:cNvSpPr/>
          <p:nvPr/>
        </p:nvSpPr>
        <p:spPr>
          <a:xfrm>
            <a:off x="3489085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616F944B-7E56-58CC-72B2-6EF8D81E25AE}"/>
              </a:ext>
            </a:extLst>
          </p:cNvPr>
          <p:cNvSpPr/>
          <p:nvPr/>
        </p:nvSpPr>
        <p:spPr>
          <a:xfrm>
            <a:off x="3752858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6D8FB0E6-8B2C-72D6-BAD4-D1434825D004}"/>
              </a:ext>
            </a:extLst>
          </p:cNvPr>
          <p:cNvSpPr/>
          <p:nvPr/>
        </p:nvSpPr>
        <p:spPr>
          <a:xfrm>
            <a:off x="3998631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56305425-49E3-0C10-E1FF-E623720277D8}"/>
              </a:ext>
            </a:extLst>
          </p:cNvPr>
          <p:cNvSpPr/>
          <p:nvPr/>
        </p:nvSpPr>
        <p:spPr>
          <a:xfrm>
            <a:off x="4242415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DE72D90C-5C78-F8DD-8DBF-21F5B646E44F}"/>
              </a:ext>
            </a:extLst>
          </p:cNvPr>
          <p:cNvSpPr/>
          <p:nvPr/>
        </p:nvSpPr>
        <p:spPr>
          <a:xfrm>
            <a:off x="4486199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1A9FB018-8A00-C675-5A5A-2E0D18D43392}"/>
              </a:ext>
            </a:extLst>
          </p:cNvPr>
          <p:cNvSpPr/>
          <p:nvPr/>
        </p:nvSpPr>
        <p:spPr>
          <a:xfrm>
            <a:off x="4729983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E8186F46-DAB1-C5AC-A057-1B933A66D15D}"/>
              </a:ext>
            </a:extLst>
          </p:cNvPr>
          <p:cNvSpPr/>
          <p:nvPr/>
        </p:nvSpPr>
        <p:spPr>
          <a:xfrm>
            <a:off x="4973767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65968659-78AC-CD0B-74A7-C9E9FD5B445B}"/>
              </a:ext>
            </a:extLst>
          </p:cNvPr>
          <p:cNvSpPr/>
          <p:nvPr/>
        </p:nvSpPr>
        <p:spPr>
          <a:xfrm>
            <a:off x="5217551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1C2488E-AF7A-97C4-4428-70AE08507A44}"/>
              </a:ext>
            </a:extLst>
          </p:cNvPr>
          <p:cNvSpPr/>
          <p:nvPr/>
        </p:nvSpPr>
        <p:spPr>
          <a:xfrm>
            <a:off x="5448057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27F7C36A-A3E2-9024-FFE8-C1CC4D786BAE}"/>
              </a:ext>
            </a:extLst>
          </p:cNvPr>
          <p:cNvSpPr/>
          <p:nvPr/>
        </p:nvSpPr>
        <p:spPr>
          <a:xfrm>
            <a:off x="5696118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7D13901A-14EF-1D95-ECE4-353E28E75446}"/>
              </a:ext>
            </a:extLst>
          </p:cNvPr>
          <p:cNvSpPr/>
          <p:nvPr/>
        </p:nvSpPr>
        <p:spPr>
          <a:xfrm>
            <a:off x="5944179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5A3A44CC-D315-43F3-4FB8-B59840A3157F}"/>
              </a:ext>
            </a:extLst>
          </p:cNvPr>
          <p:cNvSpPr/>
          <p:nvPr/>
        </p:nvSpPr>
        <p:spPr>
          <a:xfrm>
            <a:off x="6192240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0E7B4E7-2B02-27F6-A7EE-F3D494AFC8C6}"/>
              </a:ext>
            </a:extLst>
          </p:cNvPr>
          <p:cNvSpPr/>
          <p:nvPr/>
        </p:nvSpPr>
        <p:spPr>
          <a:xfrm>
            <a:off x="336218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8CE3E7F3-917C-D6FA-D109-B16A3B1B03CF}"/>
              </a:ext>
            </a:extLst>
          </p:cNvPr>
          <p:cNvSpPr/>
          <p:nvPr/>
        </p:nvSpPr>
        <p:spPr>
          <a:xfrm>
            <a:off x="363308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273139E9-1201-128E-B438-CD332DE05B3E}"/>
              </a:ext>
            </a:extLst>
          </p:cNvPr>
          <p:cNvSpPr/>
          <p:nvPr/>
        </p:nvSpPr>
        <p:spPr>
          <a:xfrm>
            <a:off x="3876376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93643E77-EC28-E126-91BE-307C30B0C439}"/>
              </a:ext>
            </a:extLst>
          </p:cNvPr>
          <p:cNvSpPr/>
          <p:nvPr/>
        </p:nvSpPr>
        <p:spPr>
          <a:xfrm>
            <a:off x="4144246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076D104F-6AEA-08C6-48B3-3886023EC68C}"/>
              </a:ext>
            </a:extLst>
          </p:cNvPr>
          <p:cNvSpPr/>
          <p:nvPr/>
        </p:nvSpPr>
        <p:spPr>
          <a:xfrm>
            <a:off x="4370404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1D5AEA8-DB96-3407-1897-AF3C8AF4CF2E}"/>
              </a:ext>
            </a:extLst>
          </p:cNvPr>
          <p:cNvSpPr/>
          <p:nvPr/>
        </p:nvSpPr>
        <p:spPr>
          <a:xfrm>
            <a:off x="4616177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17A1ADA-F9B5-A6FB-BA6C-1532A74D72C1}"/>
              </a:ext>
            </a:extLst>
          </p:cNvPr>
          <p:cNvSpPr/>
          <p:nvPr/>
        </p:nvSpPr>
        <p:spPr>
          <a:xfrm>
            <a:off x="4861950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4376DAB8-E869-9DE7-4840-4C49620EB641}"/>
              </a:ext>
            </a:extLst>
          </p:cNvPr>
          <p:cNvSpPr/>
          <p:nvPr/>
        </p:nvSpPr>
        <p:spPr>
          <a:xfrm>
            <a:off x="5122910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2E3759E0-2679-72B2-8F70-8CCF0A7AD3E3}"/>
              </a:ext>
            </a:extLst>
          </p:cNvPr>
          <p:cNvSpPr/>
          <p:nvPr/>
        </p:nvSpPr>
        <p:spPr>
          <a:xfrm>
            <a:off x="5344612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34C6BF49-8E71-0D38-7E89-444F1A472360}"/>
              </a:ext>
            </a:extLst>
          </p:cNvPr>
          <p:cNvSpPr/>
          <p:nvPr/>
        </p:nvSpPr>
        <p:spPr>
          <a:xfrm>
            <a:off x="5599269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FB2160B6-94DC-E328-D607-1B03F24310CA}"/>
              </a:ext>
            </a:extLst>
          </p:cNvPr>
          <p:cNvSpPr/>
          <p:nvPr/>
        </p:nvSpPr>
        <p:spPr>
          <a:xfrm>
            <a:off x="584046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D14D483-EE55-AB15-B840-C8B8E2B51829}"/>
              </a:ext>
            </a:extLst>
          </p:cNvPr>
          <p:cNvSpPr txBox="1"/>
          <p:nvPr/>
        </p:nvSpPr>
        <p:spPr>
          <a:xfrm>
            <a:off x="4569740" y="2184517"/>
            <a:ext cx="2301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3B383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記録</a:t>
            </a:r>
          </a:p>
        </p:txBody>
      </p:sp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C8097720-E5FA-94D1-631B-769D5252D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243" y="405850"/>
            <a:ext cx="1156432" cy="1156432"/>
          </a:xfrm>
          <a:prstGeom prst="rect">
            <a:avLst/>
          </a:prstGeom>
        </p:spPr>
      </p:pic>
      <p:pic>
        <p:nvPicPr>
          <p:cNvPr id="45" name="図 44" descr="アイコン&#10;&#10;自動的に生成された説明">
            <a:extLst>
              <a:ext uri="{FF2B5EF4-FFF2-40B4-BE49-F238E27FC236}">
                <a16:creationId xmlns:a16="http://schemas.microsoft.com/office/drawing/2014/main" id="{7FDD5436-E463-62AC-3C60-259DF15FD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45" y="1598477"/>
            <a:ext cx="1504620" cy="150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1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9" name="L 字 218">
            <a:extLst>
              <a:ext uri="{FF2B5EF4-FFF2-40B4-BE49-F238E27FC236}">
                <a16:creationId xmlns:a16="http://schemas.microsoft.com/office/drawing/2014/main" id="{2C4B04DF-13C0-2B59-46CA-09A5859B4D01}"/>
              </a:ext>
            </a:extLst>
          </p:cNvPr>
          <p:cNvSpPr>
            <a:spLocks noChangeAspect="1"/>
          </p:cNvSpPr>
          <p:nvPr/>
        </p:nvSpPr>
        <p:spPr>
          <a:xfrm rot="8220467">
            <a:off x="6506600" y="2303680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L 字 219">
            <a:extLst>
              <a:ext uri="{FF2B5EF4-FFF2-40B4-BE49-F238E27FC236}">
                <a16:creationId xmlns:a16="http://schemas.microsoft.com/office/drawing/2014/main" id="{28A3FAF9-1873-9000-FD35-A42FC295C5E3}"/>
              </a:ext>
            </a:extLst>
          </p:cNvPr>
          <p:cNvSpPr>
            <a:spLocks noChangeAspect="1"/>
          </p:cNvSpPr>
          <p:nvPr/>
        </p:nvSpPr>
        <p:spPr>
          <a:xfrm rot="8220467">
            <a:off x="6247765" y="2303679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L 字 220">
            <a:extLst>
              <a:ext uri="{FF2B5EF4-FFF2-40B4-BE49-F238E27FC236}">
                <a16:creationId xmlns:a16="http://schemas.microsoft.com/office/drawing/2014/main" id="{14BAD51B-CA65-583E-273D-2D3F6C0F531D}"/>
              </a:ext>
            </a:extLst>
          </p:cNvPr>
          <p:cNvSpPr>
            <a:spLocks noChangeAspect="1"/>
          </p:cNvSpPr>
          <p:nvPr/>
        </p:nvSpPr>
        <p:spPr>
          <a:xfrm rot="8220467">
            <a:off x="5988931" y="2307859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L 字 221">
            <a:extLst>
              <a:ext uri="{FF2B5EF4-FFF2-40B4-BE49-F238E27FC236}">
                <a16:creationId xmlns:a16="http://schemas.microsoft.com/office/drawing/2014/main" id="{79DFF1C9-E3A8-F57F-C919-A0B166E958F7}"/>
              </a:ext>
            </a:extLst>
          </p:cNvPr>
          <p:cNvSpPr>
            <a:spLocks noChangeAspect="1"/>
          </p:cNvSpPr>
          <p:nvPr/>
        </p:nvSpPr>
        <p:spPr>
          <a:xfrm rot="8220467">
            <a:off x="5730097" y="2303680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L 字 222">
            <a:extLst>
              <a:ext uri="{FF2B5EF4-FFF2-40B4-BE49-F238E27FC236}">
                <a16:creationId xmlns:a16="http://schemas.microsoft.com/office/drawing/2014/main" id="{553537B9-E180-4505-45A2-91E3A78B8A01}"/>
              </a:ext>
            </a:extLst>
          </p:cNvPr>
          <p:cNvSpPr>
            <a:spLocks noChangeAspect="1"/>
          </p:cNvSpPr>
          <p:nvPr/>
        </p:nvSpPr>
        <p:spPr>
          <a:xfrm rot="8220467">
            <a:off x="5471262" y="2312623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L 字 226">
            <a:extLst>
              <a:ext uri="{FF2B5EF4-FFF2-40B4-BE49-F238E27FC236}">
                <a16:creationId xmlns:a16="http://schemas.microsoft.com/office/drawing/2014/main" id="{897A9E88-A4EF-6FB7-733A-A2BA18019C04}"/>
              </a:ext>
            </a:extLst>
          </p:cNvPr>
          <p:cNvSpPr>
            <a:spLocks noChangeAspect="1"/>
          </p:cNvSpPr>
          <p:nvPr/>
        </p:nvSpPr>
        <p:spPr>
          <a:xfrm rot="8220467">
            <a:off x="6378930" y="210829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L 字 227">
            <a:extLst>
              <a:ext uri="{FF2B5EF4-FFF2-40B4-BE49-F238E27FC236}">
                <a16:creationId xmlns:a16="http://schemas.microsoft.com/office/drawing/2014/main" id="{D6BCF78D-BDE4-5876-5412-3D9B22CC73C9}"/>
              </a:ext>
            </a:extLst>
          </p:cNvPr>
          <p:cNvSpPr>
            <a:spLocks noChangeAspect="1"/>
          </p:cNvSpPr>
          <p:nvPr/>
        </p:nvSpPr>
        <p:spPr>
          <a:xfrm rot="8220467">
            <a:off x="6120095" y="2108290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L 字 228">
            <a:extLst>
              <a:ext uri="{FF2B5EF4-FFF2-40B4-BE49-F238E27FC236}">
                <a16:creationId xmlns:a16="http://schemas.microsoft.com/office/drawing/2014/main" id="{1348D7A6-6122-CD16-FA6F-D418FC79F4EA}"/>
              </a:ext>
            </a:extLst>
          </p:cNvPr>
          <p:cNvSpPr>
            <a:spLocks noChangeAspect="1"/>
          </p:cNvSpPr>
          <p:nvPr/>
        </p:nvSpPr>
        <p:spPr>
          <a:xfrm rot="8220467">
            <a:off x="5861261" y="2112470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L 字 229">
            <a:extLst>
              <a:ext uri="{FF2B5EF4-FFF2-40B4-BE49-F238E27FC236}">
                <a16:creationId xmlns:a16="http://schemas.microsoft.com/office/drawing/2014/main" id="{C5528097-DB0C-F982-D23D-4A3A18CC8D59}"/>
              </a:ext>
            </a:extLst>
          </p:cNvPr>
          <p:cNvSpPr>
            <a:spLocks noChangeAspect="1"/>
          </p:cNvSpPr>
          <p:nvPr/>
        </p:nvSpPr>
        <p:spPr>
          <a:xfrm rot="8220467">
            <a:off x="5602427" y="210829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" name="L 字 234">
            <a:extLst>
              <a:ext uri="{FF2B5EF4-FFF2-40B4-BE49-F238E27FC236}">
                <a16:creationId xmlns:a16="http://schemas.microsoft.com/office/drawing/2014/main" id="{398F48E9-5345-1058-E543-B987D4DBDC4B}"/>
              </a:ext>
            </a:extLst>
          </p:cNvPr>
          <p:cNvSpPr>
            <a:spLocks noChangeAspect="1"/>
          </p:cNvSpPr>
          <p:nvPr/>
        </p:nvSpPr>
        <p:spPr>
          <a:xfrm rot="8220467">
            <a:off x="6239984" y="1930703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L 字 235">
            <a:extLst>
              <a:ext uri="{FF2B5EF4-FFF2-40B4-BE49-F238E27FC236}">
                <a16:creationId xmlns:a16="http://schemas.microsoft.com/office/drawing/2014/main" id="{F8BB31A5-56A1-3A00-E6BA-49A58B18DFA1}"/>
              </a:ext>
            </a:extLst>
          </p:cNvPr>
          <p:cNvSpPr>
            <a:spLocks noChangeAspect="1"/>
          </p:cNvSpPr>
          <p:nvPr/>
        </p:nvSpPr>
        <p:spPr>
          <a:xfrm rot="8220467">
            <a:off x="5981150" y="1934883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L 字 236">
            <a:extLst>
              <a:ext uri="{FF2B5EF4-FFF2-40B4-BE49-F238E27FC236}">
                <a16:creationId xmlns:a16="http://schemas.microsoft.com/office/drawing/2014/main" id="{FE96F407-2C30-77CE-5276-55CC61CC526C}"/>
              </a:ext>
            </a:extLst>
          </p:cNvPr>
          <p:cNvSpPr>
            <a:spLocks noChangeAspect="1"/>
          </p:cNvSpPr>
          <p:nvPr/>
        </p:nvSpPr>
        <p:spPr>
          <a:xfrm rot="8220467">
            <a:off x="5722316" y="1930704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L 字 237">
            <a:extLst>
              <a:ext uri="{FF2B5EF4-FFF2-40B4-BE49-F238E27FC236}">
                <a16:creationId xmlns:a16="http://schemas.microsoft.com/office/drawing/2014/main" id="{20F6CDC1-FC12-A919-43E8-560DBA0D11BA}"/>
              </a:ext>
            </a:extLst>
          </p:cNvPr>
          <p:cNvSpPr>
            <a:spLocks noChangeAspect="1"/>
          </p:cNvSpPr>
          <p:nvPr/>
        </p:nvSpPr>
        <p:spPr>
          <a:xfrm rot="8220467">
            <a:off x="5463481" y="1939647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L 字 238">
            <a:extLst>
              <a:ext uri="{FF2B5EF4-FFF2-40B4-BE49-F238E27FC236}">
                <a16:creationId xmlns:a16="http://schemas.microsoft.com/office/drawing/2014/main" id="{5F96B84B-92E3-534A-3068-F1DB2BBCD97F}"/>
              </a:ext>
            </a:extLst>
          </p:cNvPr>
          <p:cNvSpPr>
            <a:spLocks noChangeAspect="1"/>
          </p:cNvSpPr>
          <p:nvPr/>
        </p:nvSpPr>
        <p:spPr>
          <a:xfrm rot="8220467">
            <a:off x="5180372" y="1946282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L 字 239">
            <a:extLst>
              <a:ext uri="{FF2B5EF4-FFF2-40B4-BE49-F238E27FC236}">
                <a16:creationId xmlns:a16="http://schemas.microsoft.com/office/drawing/2014/main" id="{556C5390-D0FE-E2FA-43DB-044E3F997A82}"/>
              </a:ext>
            </a:extLst>
          </p:cNvPr>
          <p:cNvSpPr>
            <a:spLocks noChangeAspect="1"/>
          </p:cNvSpPr>
          <p:nvPr/>
        </p:nvSpPr>
        <p:spPr>
          <a:xfrm rot="8220467">
            <a:off x="5344765" y="211951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L 字 242">
            <a:extLst>
              <a:ext uri="{FF2B5EF4-FFF2-40B4-BE49-F238E27FC236}">
                <a16:creationId xmlns:a16="http://schemas.microsoft.com/office/drawing/2014/main" id="{0F23ADC7-4207-A295-6C9C-FD2D4208362C}"/>
              </a:ext>
            </a:extLst>
          </p:cNvPr>
          <p:cNvSpPr>
            <a:spLocks noChangeAspect="1"/>
          </p:cNvSpPr>
          <p:nvPr/>
        </p:nvSpPr>
        <p:spPr>
          <a:xfrm rot="8220467">
            <a:off x="5186265" y="2314866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L 字 243">
            <a:extLst>
              <a:ext uri="{FF2B5EF4-FFF2-40B4-BE49-F238E27FC236}">
                <a16:creationId xmlns:a16="http://schemas.microsoft.com/office/drawing/2014/main" id="{5B4A78DF-B674-ACDE-D2B1-45C71F35A39A}"/>
              </a:ext>
            </a:extLst>
          </p:cNvPr>
          <p:cNvSpPr>
            <a:spLocks noChangeAspect="1"/>
          </p:cNvSpPr>
          <p:nvPr/>
        </p:nvSpPr>
        <p:spPr>
          <a:xfrm rot="8220467">
            <a:off x="4928597" y="231486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L 字 244">
            <a:extLst>
              <a:ext uri="{FF2B5EF4-FFF2-40B4-BE49-F238E27FC236}">
                <a16:creationId xmlns:a16="http://schemas.microsoft.com/office/drawing/2014/main" id="{59AB5D14-C46C-2900-5987-AFA8BB6CCF11}"/>
              </a:ext>
            </a:extLst>
          </p:cNvPr>
          <p:cNvSpPr>
            <a:spLocks noChangeAspect="1"/>
          </p:cNvSpPr>
          <p:nvPr/>
        </p:nvSpPr>
        <p:spPr>
          <a:xfrm rot="8220467">
            <a:off x="4669762" y="231564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6" name="L 字 245">
            <a:extLst>
              <a:ext uri="{FF2B5EF4-FFF2-40B4-BE49-F238E27FC236}">
                <a16:creationId xmlns:a16="http://schemas.microsoft.com/office/drawing/2014/main" id="{01F36945-3079-DC1C-BEF5-D592BD218994}"/>
              </a:ext>
            </a:extLst>
          </p:cNvPr>
          <p:cNvSpPr>
            <a:spLocks noChangeAspect="1"/>
          </p:cNvSpPr>
          <p:nvPr/>
        </p:nvSpPr>
        <p:spPr>
          <a:xfrm rot="8220467">
            <a:off x="4410928" y="231486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L 字 250">
            <a:extLst>
              <a:ext uri="{FF2B5EF4-FFF2-40B4-BE49-F238E27FC236}">
                <a16:creationId xmlns:a16="http://schemas.microsoft.com/office/drawing/2014/main" id="{137D61DA-BBAA-B00D-E765-7C23B2CC0EB5}"/>
              </a:ext>
            </a:extLst>
          </p:cNvPr>
          <p:cNvSpPr>
            <a:spLocks noChangeAspect="1"/>
          </p:cNvSpPr>
          <p:nvPr/>
        </p:nvSpPr>
        <p:spPr>
          <a:xfrm rot="8220467">
            <a:off x="5058595" y="2119477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L 字 251">
            <a:extLst>
              <a:ext uri="{FF2B5EF4-FFF2-40B4-BE49-F238E27FC236}">
                <a16:creationId xmlns:a16="http://schemas.microsoft.com/office/drawing/2014/main" id="{86988AD0-5499-274B-204E-19D0323D1DC2}"/>
              </a:ext>
            </a:extLst>
          </p:cNvPr>
          <p:cNvSpPr>
            <a:spLocks noChangeAspect="1"/>
          </p:cNvSpPr>
          <p:nvPr/>
        </p:nvSpPr>
        <p:spPr>
          <a:xfrm rot="8220467">
            <a:off x="4800927" y="211947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L 字 252">
            <a:extLst>
              <a:ext uri="{FF2B5EF4-FFF2-40B4-BE49-F238E27FC236}">
                <a16:creationId xmlns:a16="http://schemas.microsoft.com/office/drawing/2014/main" id="{BEE2BA73-2EAB-3EE6-3048-AA8D355BC4CA}"/>
              </a:ext>
            </a:extLst>
          </p:cNvPr>
          <p:cNvSpPr>
            <a:spLocks noChangeAspect="1"/>
          </p:cNvSpPr>
          <p:nvPr/>
        </p:nvSpPr>
        <p:spPr>
          <a:xfrm rot="8220467">
            <a:off x="4542092" y="212025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4" name="L 字 253">
            <a:extLst>
              <a:ext uri="{FF2B5EF4-FFF2-40B4-BE49-F238E27FC236}">
                <a16:creationId xmlns:a16="http://schemas.microsoft.com/office/drawing/2014/main" id="{D08835D9-A9C9-0892-A72E-00547DFB33E4}"/>
              </a:ext>
            </a:extLst>
          </p:cNvPr>
          <p:cNvSpPr>
            <a:spLocks noChangeAspect="1"/>
          </p:cNvSpPr>
          <p:nvPr/>
        </p:nvSpPr>
        <p:spPr>
          <a:xfrm rot="8220467">
            <a:off x="4283258" y="211947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L 字 257">
            <a:extLst>
              <a:ext uri="{FF2B5EF4-FFF2-40B4-BE49-F238E27FC236}">
                <a16:creationId xmlns:a16="http://schemas.microsoft.com/office/drawing/2014/main" id="{FED3CDE3-5232-66BB-2FA3-CDB57AA88861}"/>
              </a:ext>
            </a:extLst>
          </p:cNvPr>
          <p:cNvSpPr>
            <a:spLocks noChangeAspect="1"/>
          </p:cNvSpPr>
          <p:nvPr/>
        </p:nvSpPr>
        <p:spPr>
          <a:xfrm rot="8220467">
            <a:off x="5178484" y="1941890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L 字 258">
            <a:extLst>
              <a:ext uri="{FF2B5EF4-FFF2-40B4-BE49-F238E27FC236}">
                <a16:creationId xmlns:a16="http://schemas.microsoft.com/office/drawing/2014/main" id="{85712C3A-3E30-DE21-0DE8-11DDC99F44FB}"/>
              </a:ext>
            </a:extLst>
          </p:cNvPr>
          <p:cNvSpPr>
            <a:spLocks noChangeAspect="1"/>
          </p:cNvSpPr>
          <p:nvPr/>
        </p:nvSpPr>
        <p:spPr>
          <a:xfrm rot="8220467">
            <a:off x="4920816" y="194189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L 字 259">
            <a:extLst>
              <a:ext uri="{FF2B5EF4-FFF2-40B4-BE49-F238E27FC236}">
                <a16:creationId xmlns:a16="http://schemas.microsoft.com/office/drawing/2014/main" id="{7A21059E-AAE9-6D2F-46E6-1FE911F3EA37}"/>
              </a:ext>
            </a:extLst>
          </p:cNvPr>
          <p:cNvSpPr>
            <a:spLocks noChangeAspect="1"/>
          </p:cNvSpPr>
          <p:nvPr/>
        </p:nvSpPr>
        <p:spPr>
          <a:xfrm rot="8220467">
            <a:off x="4661981" y="194267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L 字 260">
            <a:extLst>
              <a:ext uri="{FF2B5EF4-FFF2-40B4-BE49-F238E27FC236}">
                <a16:creationId xmlns:a16="http://schemas.microsoft.com/office/drawing/2014/main" id="{368E6F97-B317-735E-FA41-97B8E08E5BC0}"/>
              </a:ext>
            </a:extLst>
          </p:cNvPr>
          <p:cNvSpPr>
            <a:spLocks noChangeAspect="1"/>
          </p:cNvSpPr>
          <p:nvPr/>
        </p:nvSpPr>
        <p:spPr>
          <a:xfrm rot="8220467">
            <a:off x="4403147" y="194189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L 字 261">
            <a:extLst>
              <a:ext uri="{FF2B5EF4-FFF2-40B4-BE49-F238E27FC236}">
                <a16:creationId xmlns:a16="http://schemas.microsoft.com/office/drawing/2014/main" id="{2B282AE7-2AAD-D0FF-EE86-8C22BD3220F8}"/>
              </a:ext>
            </a:extLst>
          </p:cNvPr>
          <p:cNvSpPr>
            <a:spLocks noChangeAspect="1"/>
          </p:cNvSpPr>
          <p:nvPr/>
        </p:nvSpPr>
        <p:spPr>
          <a:xfrm rot="8220467">
            <a:off x="4144312" y="1941890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3" name="L 字 292">
            <a:extLst>
              <a:ext uri="{FF2B5EF4-FFF2-40B4-BE49-F238E27FC236}">
                <a16:creationId xmlns:a16="http://schemas.microsoft.com/office/drawing/2014/main" id="{AF97919C-93BF-B72D-8020-77DA1ADB5C4D}"/>
              </a:ext>
            </a:extLst>
          </p:cNvPr>
          <p:cNvSpPr>
            <a:spLocks noChangeAspect="1"/>
          </p:cNvSpPr>
          <p:nvPr/>
        </p:nvSpPr>
        <p:spPr>
          <a:xfrm rot="8220467">
            <a:off x="6531053" y="1930346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F17CEF6-06F2-1981-F84C-DA34D25415C1}"/>
              </a:ext>
            </a:extLst>
          </p:cNvPr>
          <p:cNvSpPr txBox="1"/>
          <p:nvPr/>
        </p:nvSpPr>
        <p:spPr>
          <a:xfrm>
            <a:off x="4569740" y="2184517"/>
            <a:ext cx="2301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3B383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日誌</a:t>
            </a:r>
          </a:p>
        </p:txBody>
      </p: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48F1A74B-5527-FE92-6C8C-BA98005DB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45" y="1598477"/>
            <a:ext cx="1504620" cy="150462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55FC949-D072-E034-9747-B0A23EB4E812}"/>
              </a:ext>
            </a:extLst>
          </p:cNvPr>
          <p:cNvSpPr/>
          <p:nvPr/>
        </p:nvSpPr>
        <p:spPr>
          <a:xfrm>
            <a:off x="2705100" y="1485900"/>
            <a:ext cx="4572000" cy="2108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327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5402</TotalTime>
  <Words>36</Words>
  <Application>Microsoft Office PowerPoint</Application>
  <PresentationFormat>ワイド画面</PresentationFormat>
  <Paragraphs>35</Paragraphs>
  <Slides>35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40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19214 小坂　優太_鳥羽</dc:creator>
  <cp:lastModifiedBy>小坂 優太_鳥羽商船</cp:lastModifiedBy>
  <cp:revision>13</cp:revision>
  <dcterms:created xsi:type="dcterms:W3CDTF">2022-09-12T07:37:06Z</dcterms:created>
  <dcterms:modified xsi:type="dcterms:W3CDTF">2022-09-25T14:19:07Z</dcterms:modified>
</cp:coreProperties>
</file>