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</p:sldMasterIdLst>
  <p:notesMasterIdLst>
    <p:notesMasterId r:id="rId10"/>
  </p:notesMasterIdLst>
  <p:handoutMasterIdLst>
    <p:handoutMasterId r:id="rId11"/>
  </p:handoutMasterIdLst>
  <p:sldIdLst>
    <p:sldId id="522" r:id="rId7"/>
    <p:sldId id="562" r:id="rId8"/>
    <p:sldId id="566" r:id="rId9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6E6D6"/>
    <a:srgbClr val="EAF2EA"/>
    <a:srgbClr val="F2F7F2"/>
    <a:srgbClr val="CAE0CA"/>
    <a:srgbClr val="E7F1E7"/>
    <a:srgbClr val="AF233B"/>
    <a:srgbClr val="FFFFCC"/>
    <a:srgbClr val="FFCCCC"/>
    <a:srgbClr val="5F5F5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00" autoAdjust="0"/>
    <p:restoredTop sz="88380" autoAdjust="0"/>
  </p:normalViewPr>
  <p:slideViewPr>
    <p:cSldViewPr snapToGrid="0">
      <p:cViewPr>
        <p:scale>
          <a:sx n="70" d="100"/>
          <a:sy n="70" d="100"/>
        </p:scale>
        <p:origin x="-570" y="66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8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06.01.2017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06.01.2017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0" smtClean="0">
                <a:latin typeface="Candara" pitchFamily="34" charset="0"/>
                <a:cs typeface="Courier New" pitchFamily="49" charset="0"/>
              </a:rPr>
              <a:t>Строитель</a:t>
            </a:r>
          </a:p>
          <a:p>
            <a:pPr algn="ctr"/>
            <a:r>
              <a:rPr lang="ru-RU" sz="4000" b="0" smtClean="0">
                <a:solidFill>
                  <a:srgbClr val="003399"/>
                </a:solidFill>
                <a:latin typeface="Candara" pitchFamily="34" charset="0"/>
                <a:cs typeface="Courier New" pitchFamily="49" charset="0"/>
              </a:rPr>
              <a:t>(</a:t>
            </a:r>
            <a:r>
              <a:rPr lang="en-US" sz="4000" b="0" smtClean="0">
                <a:solidFill>
                  <a:srgbClr val="003399"/>
                </a:solidFill>
                <a:latin typeface="Candara" pitchFamily="34" charset="0"/>
                <a:cs typeface="Courier New" pitchFamily="49" charset="0"/>
              </a:rPr>
              <a:t>Builder</a:t>
            </a:r>
            <a:r>
              <a:rPr lang="ru-RU" sz="4000" b="0" smtClean="0">
                <a:solidFill>
                  <a:srgbClr val="003399"/>
                </a:solidFill>
                <a:latin typeface="Candara" pitchFamily="34" charset="0"/>
                <a:cs typeface="Courier New" pitchFamily="49" charset="0"/>
              </a:rPr>
              <a:t>)</a:t>
            </a:r>
            <a:endParaRPr lang="ru-RU" sz="6000" b="0" smtClean="0">
              <a:solidFill>
                <a:srgbClr val="003399"/>
              </a:solidFill>
              <a:latin typeface="Candara" pitchFamily="34" charset="0"/>
            </a:endParaRPr>
          </a:p>
        </p:txBody>
      </p:sp>
      <p:sp>
        <p:nvSpPr>
          <p:cNvPr id="46082" name="AutoShape 2" descr="mk:@MSITStore:D:\LiteratureCS\Design%20Patterns\Kerievsky\0321213351.chm::/0321213351/images/0321213351/graphics/07inf13.jpg"/>
          <p:cNvSpPr>
            <a:spLocks noChangeAspect="1" noChangeArrowheads="1"/>
          </p:cNvSpPr>
          <p:nvPr/>
        </p:nvSpPr>
        <p:spPr bwMode="auto">
          <a:xfrm>
            <a:off x="155575" y="-2833688"/>
            <a:ext cx="4762500" cy="5915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sp>
        <p:nvSpPr>
          <p:cNvPr id="46082" name="AutoShape 2" descr="mk:@MSITStore:D:\LiteratureCS\Design%20Patterns\Kerievsky\0321213351.chm::/0321213351/images/0321213351/graphics/07inf13.jpg"/>
          <p:cNvSpPr>
            <a:spLocks noChangeAspect="1" noChangeArrowheads="1"/>
          </p:cNvSpPr>
          <p:nvPr/>
        </p:nvSpPr>
        <p:spPr bwMode="auto">
          <a:xfrm>
            <a:off x="155575" y="-2833688"/>
            <a:ext cx="4762500" cy="5915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98472" y="1167978"/>
          <a:ext cx="4847486" cy="40975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47486"/>
              </a:tblGrid>
              <a:tr h="740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u="sng" kern="1200" spc="0" baseline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Строитель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3347">
                <a:tc>
                  <a:txBody>
                    <a:bodyPr/>
                    <a:lstStyle/>
                    <a:p>
                      <a:r>
                        <a:rPr lang="ru-RU" b="1" smtClean="0"/>
                        <a:t>Тип</a:t>
                      </a:r>
                      <a:r>
                        <a:rPr lang="en-US" b="1" smtClean="0"/>
                        <a:t>:</a:t>
                      </a:r>
                      <a:r>
                        <a:rPr lang="en-US" b="1" baseline="0" smtClean="0"/>
                        <a:t> </a:t>
                      </a:r>
                      <a:r>
                        <a:rPr lang="ru-RU" baseline="0" smtClean="0"/>
                        <a:t>Порождающий</a:t>
                      </a:r>
                      <a:endParaRPr 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5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Описание</a:t>
                      </a:r>
                      <a:r>
                        <a:rPr lang="en-US" sz="1800" b="1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:</a:t>
                      </a:r>
                      <a:r>
                        <a:rPr lang="en-US" sz="1800" b="1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8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Отделяет создание сложного объекта от его представления чтобы один процесс создания мог давать разные представления.</a:t>
                      </a:r>
                      <a:endParaRPr lang="en-US" sz="1800" b="0" kern="1200" smtClean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5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smtClean="0"/>
                        <a:t>Позволяет менять</a:t>
                      </a:r>
                      <a:r>
                        <a:rPr lang="en-US" b="1" smtClean="0"/>
                        <a:t>:</a:t>
                      </a:r>
                      <a:r>
                        <a:rPr lang="en-US" b="1" baseline="0" smtClean="0"/>
                        <a:t> </a:t>
                      </a:r>
                      <a:r>
                        <a:rPr lang="ru-RU" sz="18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Как создаётся сложный объект.</a:t>
                      </a:r>
                      <a:endParaRPr lang="en-US" sz="1800" b="0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mtClean="0"/>
                    </a:p>
                    <a:p>
                      <a:endParaRPr 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9769" y="4801240"/>
            <a:ext cx="59055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46082" name="AutoShape 2" descr="mk:@MSITStore:D:\LiteratureCS\Design%20Patterns\Kerievsky\0321213351.chm::/0321213351/images/0321213351/graphics/07inf13.jpg"/>
          <p:cNvSpPr>
            <a:spLocks noChangeAspect="1" noChangeArrowheads="1"/>
          </p:cNvSpPr>
          <p:nvPr/>
        </p:nvSpPr>
        <p:spPr bwMode="auto">
          <a:xfrm>
            <a:off x="155575" y="-2833688"/>
            <a:ext cx="4762500" cy="5915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C:\Documents and Settings\Administrator\Desktop\build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7811" y="952049"/>
            <a:ext cx="9010650" cy="80581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43</Words>
  <Application>Microsoft Office PowerPoint</Application>
  <PresentationFormat>Произвольный</PresentationFormat>
  <Paragraphs>15</Paragraphs>
  <Slides>3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6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2012-10-10T14:40:30Z</dcterms:created>
  <dcterms:modified xsi:type="dcterms:W3CDTF">2017-01-06T12:53:03Z</dcterms:modified>
  <cp:contentStatus>Final</cp:contentStatus>
</cp:coreProperties>
</file>