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18"/>
  </p:notesMasterIdLst>
  <p:handoutMasterIdLst>
    <p:handoutMasterId r:id="rId19"/>
  </p:handoutMasterIdLst>
  <p:sldIdLst>
    <p:sldId id="523" r:id="rId7"/>
    <p:sldId id="563" r:id="rId8"/>
    <p:sldId id="570" r:id="rId9"/>
    <p:sldId id="576" r:id="rId10"/>
    <p:sldId id="577" r:id="rId11"/>
    <p:sldId id="578" r:id="rId12"/>
    <p:sldId id="564" r:id="rId13"/>
    <p:sldId id="569" r:id="rId14"/>
    <p:sldId id="582" r:id="rId15"/>
    <p:sldId id="583" r:id="rId16"/>
    <p:sldId id="581" r:id="rId17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6E6D6"/>
    <a:srgbClr val="EAF2EA"/>
    <a:srgbClr val="F2F7F2"/>
    <a:srgbClr val="CAE0CA"/>
    <a:srgbClr val="E7F1E7"/>
    <a:srgbClr val="AF233B"/>
    <a:srgbClr val="FFFFCC"/>
    <a:srgbClr val="FFCCCC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570" y="6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25.12.2016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25.12.2016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dirty="0" smtClean="0">
                <a:latin typeface="Candara" pitchFamily="34" charset="0"/>
                <a:cs typeface="Courier New" pitchFamily="49" charset="0"/>
              </a:rPr>
              <a:t>Фабричный метод</a:t>
            </a:r>
          </a:p>
          <a:p>
            <a:pPr algn="ctr"/>
            <a:r>
              <a:rPr lang="ru-RU" sz="4000" b="0" dirty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(</a:t>
            </a:r>
            <a:r>
              <a:rPr lang="en-US" sz="4000" b="0" dirty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Factory method</a:t>
            </a:r>
            <a:r>
              <a:rPr lang="ru-RU" sz="4000" b="0" dirty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)</a:t>
            </a:r>
            <a:endParaRPr lang="ru-RU" sz="6000" b="0" dirty="0" smtClean="0">
              <a:solidFill>
                <a:srgbClr val="003399"/>
              </a:solidFill>
              <a:latin typeface="Candara" pitchFamily="34" charset="0"/>
            </a:endParaRPr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CookieMachine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cookie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CookieMachine(Cookie cookie)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cookie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cookie;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makeCookie()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CloneNotSupportedException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cookie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.clone();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прототипа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PrototypeDemo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CloneNotSupportedException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Cookie tempCookie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Cookie prot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GingerCookie();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CookieMachine cm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CookieMachine(prot);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tempCookie = cm.makeCookie();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.println(tempCookie);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5336176"/>
            <a:ext cx="11900848" cy="267765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8472" y="1167978"/>
          <a:ext cx="4847486" cy="37636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7486"/>
              </a:tblGrid>
              <a:tr h="74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u="sng" kern="1200" spc="0" baseline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Фабричный метод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47">
                <a:tc>
                  <a:txBody>
                    <a:bodyPr/>
                    <a:lstStyle/>
                    <a:p>
                      <a:r>
                        <a:rPr lang="ru-RU" b="1" smtClean="0"/>
                        <a:t>Тип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baseline="0" smtClean="0"/>
                        <a:t>Порождающий</a:t>
                      </a: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Описание</a:t>
                      </a:r>
                      <a:r>
                        <a:rPr lang="en-US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:</a:t>
                      </a:r>
                      <a:r>
                        <a:rPr lang="en-US" sz="1800" b="1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8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Определяет интерфейс для создания объекта и позволяет подклассам принимать решение экземпляр какого класса создавать. </a:t>
                      </a:r>
                      <a:endParaRPr lang="en-US" sz="1800" b="0" kern="1200" smtClean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smtClean="0"/>
                        <a:t>Позволяет менять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sz="18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Подкласс создаваемого объекта.</a:t>
                      </a: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685" y="4710113"/>
            <a:ext cx="61341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Documents and Settings\Administrator\Desktop\factorymetho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0364" y="2025887"/>
            <a:ext cx="10153650" cy="541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Echo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protected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Collection&lt;String&gt; getCollection();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doEcho()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Collection&lt;String&gt; collection = getCollection();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Scanner console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Scanner(System.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(console.hasNextLine())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String line = console.nextLine();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"stop"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.equals(line))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collection.add(line);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System.out.println(collection);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console.close();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ArrayListEcho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Echo{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protected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Collection&lt;String&gt; getCollection(){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TreeSetEcho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Echo{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protected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Collection&lt;String&gt; getCollection(){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HashSetEcho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Echo{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protected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Collection&lt;String&gt; getCollection(){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фабричного метода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224676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FactoryMethodDemo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Echo echo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HashSetEcho();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echo.doEcho();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3875840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C87D"/>
                </a:solidFill>
                <a:latin typeface="Courier New"/>
              </a:rPr>
              <a:t>ddddd</a:t>
            </a:r>
          </a:p>
          <a:p>
            <a:r>
              <a:rPr lang="en-US" sz="1400" b="1" smtClean="0">
                <a:solidFill>
                  <a:srgbClr val="00C87D"/>
                </a:solidFill>
                <a:latin typeface="Courier New"/>
              </a:rPr>
              <a:t>eeeee</a:t>
            </a:r>
          </a:p>
          <a:p>
            <a:r>
              <a:rPr lang="en-US" sz="1400" b="1" smtClean="0">
                <a:solidFill>
                  <a:srgbClr val="00C87D"/>
                </a:solidFill>
                <a:latin typeface="Courier New"/>
              </a:rPr>
              <a:t>aaaaa</a:t>
            </a:r>
          </a:p>
          <a:p>
            <a:r>
              <a:rPr lang="en-US" sz="1400" b="1" smtClean="0">
                <a:solidFill>
                  <a:srgbClr val="00C87D"/>
                </a:solidFill>
                <a:latin typeface="Courier New"/>
              </a:rPr>
              <a:t>ccccc</a:t>
            </a:r>
          </a:p>
          <a:p>
            <a:r>
              <a:rPr lang="en-US" sz="1400" b="1" smtClean="0">
                <a:solidFill>
                  <a:srgbClr val="00C87D"/>
                </a:solidFill>
                <a:latin typeface="Courier New"/>
              </a:rPr>
              <a:t>bbbbb</a:t>
            </a:r>
          </a:p>
          <a:p>
            <a:r>
              <a:rPr lang="en-US" sz="1400" b="1" smtClean="0">
                <a:solidFill>
                  <a:srgbClr val="00C87D"/>
                </a:solidFill>
                <a:latin typeface="Courier New"/>
              </a:rPr>
              <a:t>stop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[ccccc, eeeee, ddddd, aaaaa, bbbbb]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8472" y="1167978"/>
          <a:ext cx="4847486" cy="32746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7486"/>
              </a:tblGrid>
              <a:tr h="74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u="sng" kern="1200" spc="0" baseline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Прототип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47">
                <a:tc>
                  <a:txBody>
                    <a:bodyPr/>
                    <a:lstStyle/>
                    <a:p>
                      <a:r>
                        <a:rPr lang="ru-RU" b="1" smtClean="0"/>
                        <a:t>Тип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baseline="0" smtClean="0"/>
                        <a:t>Порождающий</a:t>
                      </a: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Описание</a:t>
                      </a:r>
                      <a:r>
                        <a:rPr lang="en-US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:</a:t>
                      </a:r>
                      <a:r>
                        <a:rPr lang="en-US" sz="1800" b="1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8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создавать новые объекты копируя существующий прототип. </a:t>
                      </a:r>
                      <a:endParaRPr lang="en-US" sz="1800" b="0" kern="1200" smtClean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smtClean="0"/>
                        <a:t>Позволяет менять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sz="18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Класс создаваемого экземпляра.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299" y="4569157"/>
            <a:ext cx="69056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C:\Documents and Settings\Administrator\Desktop\prototyp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2160" y="1835837"/>
            <a:ext cx="8648700" cy="539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Cloneable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clone()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CloneNotSupportedException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Cookie copy = (Cookie)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.clone();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copy;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GingerCookie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{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"Ginger Cookie"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400" smtClean="0">
              <a:solidFill>
                <a:srgbClr val="000000"/>
              </a:solidFill>
              <a:latin typeface="Courier New"/>
            </a:endParaRPr>
          </a:p>
          <a:p>
            <a:endParaRPr lang="ru-RU" sz="140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ChocolateChipCookie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"Chocolate Chip Cookie"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462</Words>
  <Application>Microsoft Office PowerPoint</Application>
  <PresentationFormat>Произвольный</PresentationFormat>
  <Paragraphs>164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 </vt:lpstr>
      <vt:lpstr> </vt:lpstr>
      <vt:lpstr> </vt:lpstr>
      <vt:lpstr> </vt:lpstr>
      <vt:lpstr>Использование фабричного метода</vt:lpstr>
      <vt:lpstr> </vt:lpstr>
      <vt:lpstr> </vt:lpstr>
      <vt:lpstr> </vt:lpstr>
      <vt:lpstr> </vt:lpstr>
      <vt:lpstr>Использование прототипа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2012-10-10T14:40:30Z</dcterms:created>
  <dcterms:modified xsi:type="dcterms:W3CDTF">2016-12-25T17:08:37Z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