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6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13"/>
  </p:notesMasterIdLst>
  <p:handoutMasterIdLst>
    <p:handoutMasterId r:id="rId14"/>
  </p:handoutMasterIdLst>
  <p:sldIdLst>
    <p:sldId id="524" r:id="rId7"/>
    <p:sldId id="564" r:id="rId8"/>
    <p:sldId id="569" r:id="rId9"/>
    <p:sldId id="582" r:id="rId10"/>
    <p:sldId id="583" r:id="rId11"/>
    <p:sldId id="581" r:id="rId12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6E6D6"/>
    <a:srgbClr val="EAF2EA"/>
    <a:srgbClr val="F2F7F2"/>
    <a:srgbClr val="CAE0CA"/>
    <a:srgbClr val="E7F1E7"/>
    <a:srgbClr val="AF233B"/>
    <a:srgbClr val="FFFFCC"/>
    <a:srgbClr val="FFCCCC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00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-570" y="66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14.12.2016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14.12.2016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latin typeface="Candara" pitchFamily="34" charset="0"/>
                <a:cs typeface="Courier New" pitchFamily="49" charset="0"/>
              </a:rPr>
              <a:t>Прототип</a:t>
            </a:r>
          </a:p>
          <a:p>
            <a:pPr algn="ctr"/>
            <a:r>
              <a:rPr lang="ru-RU" sz="4000" b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(</a:t>
            </a:r>
            <a:r>
              <a:rPr lang="en-US" sz="4000" b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Prototype</a:t>
            </a:r>
            <a:r>
              <a:rPr lang="ru-RU" sz="4000" b="0" smtClean="0">
                <a:solidFill>
                  <a:srgbClr val="003399"/>
                </a:solidFill>
                <a:latin typeface="Candara" pitchFamily="34" charset="0"/>
                <a:cs typeface="Courier New" pitchFamily="49" charset="0"/>
              </a:rPr>
              <a:t>)</a:t>
            </a:r>
            <a:endParaRPr lang="ru-RU" sz="6000" b="0" smtClean="0">
              <a:solidFill>
                <a:srgbClr val="003399"/>
              </a:solidFill>
              <a:latin typeface="Candara" pitchFamily="34" charset="0"/>
            </a:endParaRPr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8472" y="1167978"/>
          <a:ext cx="4847486" cy="32746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7486"/>
              </a:tblGrid>
              <a:tr h="74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u="sng" kern="1200" spc="0" baseline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Прототип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47">
                <a:tc>
                  <a:txBody>
                    <a:bodyPr/>
                    <a:lstStyle/>
                    <a:p>
                      <a:r>
                        <a:rPr lang="ru-RU" b="1" smtClean="0"/>
                        <a:t>Тип</a:t>
                      </a:r>
                      <a:r>
                        <a:rPr lang="en-US" b="1" smtClean="0"/>
                        <a:t>:</a:t>
                      </a:r>
                      <a:r>
                        <a:rPr lang="en-US" b="1" baseline="0" smtClean="0"/>
                        <a:t> </a:t>
                      </a:r>
                      <a:r>
                        <a:rPr lang="ru-RU" baseline="0" smtClean="0"/>
                        <a:t>Порождающий</a:t>
                      </a:r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Описание</a:t>
                      </a:r>
                      <a:r>
                        <a:rPr lang="en-US" sz="1800" b="1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:</a:t>
                      </a:r>
                      <a:r>
                        <a:rPr lang="en-US" sz="1800" b="1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8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Позволяет создавать новые объекты копируя существующий прототип. </a:t>
                      </a:r>
                      <a:endParaRPr lang="en-US" sz="1800" b="0" kern="1200" smtClean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smtClean="0"/>
                        <a:t>Позволяет менять</a:t>
                      </a:r>
                      <a:r>
                        <a:rPr lang="en-US" b="1" smtClean="0"/>
                        <a:t>:</a:t>
                      </a:r>
                      <a:r>
                        <a:rPr lang="en-US" b="1" baseline="0" smtClean="0"/>
                        <a:t> </a:t>
                      </a:r>
                      <a:r>
                        <a:rPr lang="ru-RU" sz="18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Класс создаваемого экземпляра.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4299" y="4569157"/>
            <a:ext cx="69056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46082" name="AutoShape 2" descr="mk:@MSITStore:D:\LiteratureCS\Design%20Patterns\Kerievsky\0321213351.chm::/0321213351/images/0321213351/graphics/07inf13.jpg"/>
          <p:cNvSpPr>
            <a:spLocks noChangeAspect="1" noChangeArrowheads="1"/>
          </p:cNvSpPr>
          <p:nvPr/>
        </p:nvSpPr>
        <p:spPr bwMode="auto">
          <a:xfrm>
            <a:off x="155575" y="-2833688"/>
            <a:ext cx="4762500" cy="5915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C:\Documents and Settings\Administrator\Desktop\prototyp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2160" y="1835837"/>
            <a:ext cx="8648700" cy="539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96681"/>
            <a:ext cx="11901267" cy="526297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Cloneable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clone()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CloneNotSupportedException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Cookie copy = (Cookie)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.clone();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copy;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GingerCookie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{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"Ginger Cookie"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400" smtClean="0">
              <a:solidFill>
                <a:srgbClr val="000000"/>
              </a:solidFill>
              <a:latin typeface="Courier New"/>
            </a:endParaRPr>
          </a:p>
          <a:p>
            <a:endParaRPr lang="ru-RU" sz="140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ChocolateChipCookie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"Chocolate Chip Cookie"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96681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CookieMachine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cookie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CookieMachine(Cookie cookie)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cookie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cookie;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 makeCookie()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CloneNotSupportedException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cookie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.clone();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прототипа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96681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PrototypeDemo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CloneNotSupportedException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Cookie tempCookie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Cookie prot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GingerCookie();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CookieMachine cm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CookieMachine(prot);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tempCookie = cm.makeCookie();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.println(tempCookie);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5336176"/>
            <a:ext cx="11900848" cy="267765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Ginger Cookie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242</Words>
  <Application>Microsoft Office PowerPoint</Application>
  <PresentationFormat>Произвольный</PresentationFormat>
  <Paragraphs>86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 </vt:lpstr>
      <vt:lpstr> </vt:lpstr>
      <vt:lpstr> </vt:lpstr>
      <vt:lpstr> </vt:lpstr>
      <vt:lpstr>Использование прототипа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2012-10-10T14:40:30Z</dcterms:created>
  <dcterms:modified xsi:type="dcterms:W3CDTF">2016-12-14T20:55:21Z</dcterms:modified>
  <cp:contentStatus>Final</cp:contentStatus>
</cp:coreProperties>
</file>