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15"/>
  </p:notesMasterIdLst>
  <p:handoutMasterIdLst>
    <p:handoutMasterId r:id="rId16"/>
  </p:handoutMasterIdLst>
  <p:sldIdLst>
    <p:sldId id="525" r:id="rId7"/>
    <p:sldId id="565" r:id="rId8"/>
    <p:sldId id="539" r:id="rId9"/>
    <p:sldId id="579" r:id="rId10"/>
    <p:sldId id="580" r:id="rId11"/>
    <p:sldId id="567" r:id="rId12"/>
    <p:sldId id="568" r:id="rId13"/>
    <p:sldId id="572" r:id="rId14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6E6D6"/>
    <a:srgbClr val="EAF2EA"/>
    <a:srgbClr val="F2F7F2"/>
    <a:srgbClr val="CAE0CA"/>
    <a:srgbClr val="E7F1E7"/>
    <a:srgbClr val="AF233B"/>
    <a:srgbClr val="FFFFCC"/>
    <a:srgbClr val="FFCCCC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70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latin typeface="Candara" pitchFamily="34" charset="0"/>
                <a:cs typeface="Courier New" pitchFamily="49" charset="0"/>
              </a:rPr>
              <a:t>Одиночка</a:t>
            </a:r>
          </a:p>
          <a:p>
            <a:pPr algn="ctr"/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(</a:t>
            </a:r>
            <a:r>
              <a:rPr lang="en-US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Singleton</a:t>
            </a:r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)</a:t>
            </a:r>
            <a:endParaRPr lang="ru-RU" sz="6000" b="0" smtClean="0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8472" y="1167978"/>
          <a:ext cx="4847486" cy="3489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7486"/>
              </a:tblGrid>
              <a:tr h="74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u="sng" kern="1200" spc="0" baseline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Одиночка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47">
                <a:tc>
                  <a:txBody>
                    <a:bodyPr/>
                    <a:lstStyle/>
                    <a:p>
                      <a:r>
                        <a:rPr lang="ru-RU" b="1" smtClean="0"/>
                        <a:t>Тип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baseline="0" smtClean="0"/>
                        <a:t>Порождающий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Описание</a:t>
                      </a:r>
                      <a:r>
                        <a:rPr lang="en-US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b="1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8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Гарантирует что у класса есть только один экземпляр и предоставляет глобальную точку доступа к нему.</a:t>
                      </a:r>
                      <a:endParaRPr lang="en-US" sz="1800" b="0" kern="120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smtClean="0"/>
                        <a:t>Позволяет менять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Единственный экземпляр класса.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0787" y="5090046"/>
            <a:ext cx="2705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C:\Documents and Settings\Administrator\Desktop\singleton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5149" y="2833143"/>
            <a:ext cx="7629525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SimpleNumberGenerator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SimpleNumberGenerator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SimpleNumberGenerator();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serial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SimpleNumberGenerator()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serial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getNextSerial()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++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serial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SimpleNumberGenerator getInstance()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одиночки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SimpleNumberGenerator generator = SimpleNumberGenerator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.getInstance();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"Obtained next serial number: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+ generator.getNextSerial());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5336176"/>
            <a:ext cx="11900848" cy="267765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9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Obtained next serial number: 10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Documents and Settings\Administrator\Desktop\singleto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3654" y="2279343"/>
            <a:ext cx="8286750" cy="507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:\Documents and Settings\Administrator\Desktop\singleton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949" y="3028026"/>
            <a:ext cx="6172200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Documents and Settings\Administrator\Desktop\singleton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421" y="2942159"/>
            <a:ext cx="9115425" cy="435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231</Words>
  <Application>Microsoft Office PowerPoint</Application>
  <PresentationFormat>Произвольный</PresentationFormat>
  <Paragraphs>75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 </vt:lpstr>
      <vt:lpstr> </vt:lpstr>
      <vt:lpstr> </vt:lpstr>
      <vt:lpstr>Использование одиночки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2012-10-10T14:40:30Z</dcterms:created>
  <dcterms:modified xsi:type="dcterms:W3CDTF">2016-12-13T06:44:34Z</dcterms:modified>
  <cp:contentStatus>Final</cp:contentStatus>
</cp:coreProperties>
</file>