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5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0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06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1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8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5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68D206-B1E7-4A65-88B8-2B1A41AEAF6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AA03E-3E41-48AC-941F-B95895D83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A0958-E72E-42BB-A255-805245A4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546252"/>
            <a:ext cx="6815669" cy="840412"/>
          </a:xfrm>
        </p:spPr>
        <p:txBody>
          <a:bodyPr/>
          <a:lstStyle/>
          <a:p>
            <a:r>
              <a:rPr lang="de-DE" dirty="0"/>
              <a:t>Bath Soap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F716CE-6B63-4CEB-92AF-5A1D88591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Elham </a:t>
            </a:r>
            <a:r>
              <a:rPr lang="de-DE" dirty="0" err="1"/>
              <a:t>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6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3A571-7186-49FB-9623-0D5F5C36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766666"/>
            <a:ext cx="9601196" cy="48533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Market Demand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5544F-01B5-4C6D-9D50-404654F5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0017"/>
            <a:ext cx="9601196" cy="3318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customers differ in their preferences, reactions to the prices and loyalties. Base on our market analyses, we concluded the following results:</a:t>
            </a:r>
            <a:endParaRPr lang="en-US" sz="17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Customer segmentations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Our main analyses were based on individuals and families with different habits, age, gender, education, socioeconomic, child and affluence index. The data referred that socioeconomic class has a lower interest in changing the brands and doesn´t require promotions while other segments are open to different brands as well as promotions and advertisements. Moreover, socioeconomic class is more sensitive to higher prices.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There are high numbers of consumers in child category. There is high volume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of purchases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some brands. This category is less sensitive to higher prices and open to other promotions and selling propositions.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396FBE0-A39F-4EEA-A107-297E43B48249}"/>
              </a:ext>
            </a:extLst>
          </p:cNvPr>
          <p:cNvSpPr/>
          <p:nvPr/>
        </p:nvSpPr>
        <p:spPr>
          <a:xfrm>
            <a:off x="1393876" y="2579074"/>
            <a:ext cx="280180" cy="15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FB6DF-BD45-42DF-B3EF-19F16126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9554"/>
            <a:ext cx="9601196" cy="52331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Advertisement and Brand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0CA21-BC6F-4780-ABF2-4B0F65E8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9643"/>
            <a:ext cx="9601196" cy="3456225"/>
          </a:xfrm>
        </p:spPr>
        <p:txBody>
          <a:bodyPr>
            <a:normAutofit lnSpcReduction="10000"/>
          </a:bodyPr>
          <a:lstStyle/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Advertising: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most effective way for sale is through other promotions and several selling propositions categories. Selling propositions are more successful in attacking clients. Clients consider promotion code 6 less than other promotions.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High percentage of volume was purchased under different product propositions categories. Customers purchased more under categories 8, 10, 12 and 13. The categories 7 and 9 have been less considered.</a:t>
            </a:r>
            <a:endParaRPr lang="en-US" sz="15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Brand Purchase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Among several brands, mostly sold brand is Br.Cd.57_144, Br.Cd.55, Br.Cd.272, Br.Cd.24 and Br.Cd.481 and Br.Cd.5. The brands Br.Cd.286, Br.Cd.352 and others 999 have lower demand on the market.</a:t>
            </a:r>
          </a:p>
          <a:p>
            <a:pPr marL="457200" lvl="1" indent="0">
              <a:buNone/>
            </a:pPr>
            <a:endParaRPr lang="en-US" sz="19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231B1-8361-4699-8BE6-182E828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08182"/>
            <a:ext cx="9601196" cy="454993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A3FC7-9C91-424C-A686-5B4BB256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441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      To increase our success in the market we came to the following conclusions: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Concentrate on market demand and popular brands.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Target the costumers with higher volume of purchases and families with children.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Consider the sensitivity of the price among the clients.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Increase durable products with higher qualities.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different methods for promotion advertisement channels. 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C756234-431E-47ED-A7CF-FB0C604CB6CE}"/>
              </a:ext>
            </a:extLst>
          </p:cNvPr>
          <p:cNvSpPr/>
          <p:nvPr/>
        </p:nvSpPr>
        <p:spPr>
          <a:xfrm>
            <a:off x="1457739" y="2556933"/>
            <a:ext cx="331304" cy="159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351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Courier New</vt:lpstr>
      <vt:lpstr>Garamond</vt:lpstr>
      <vt:lpstr>Organisch</vt:lpstr>
      <vt:lpstr>Bath Soap</vt:lpstr>
      <vt:lpstr>Market Demand</vt:lpstr>
      <vt:lpstr>Advertisement and Brand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 Soap</dc:title>
  <dc:creator>Ghirghir Ghir</dc:creator>
  <cp:lastModifiedBy>Ghirghir Ghir</cp:lastModifiedBy>
  <cp:revision>30</cp:revision>
  <dcterms:created xsi:type="dcterms:W3CDTF">2019-12-11T19:32:54Z</dcterms:created>
  <dcterms:modified xsi:type="dcterms:W3CDTF">2019-12-12T21:20:22Z</dcterms:modified>
</cp:coreProperties>
</file>