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
  </p:notesMasterIdLst>
  <p:sldIdLst>
    <p:sldId id="261" r:id="rId2"/>
  </p:sldIdLst>
  <p:sldSz cx="36576000" cy="27432000"/>
  <p:notesSz cx="7010400" cy="9296400"/>
  <p:defaultTextStyle>
    <a:defPPr>
      <a:defRPr lang="en-US"/>
    </a:defPPr>
    <a:lvl1pPr algn="l" defTabSz="3657600" rtl="0" eaLnBrk="0" fontAlgn="base" hangingPunct="0">
      <a:spcBef>
        <a:spcPct val="0"/>
      </a:spcBef>
      <a:spcAft>
        <a:spcPct val="0"/>
      </a:spcAft>
      <a:defRPr sz="7200" kern="1200">
        <a:solidFill>
          <a:schemeClr val="tx1"/>
        </a:solidFill>
        <a:latin typeface="Arial" pitchFamily="34" charset="0"/>
        <a:ea typeface="+mn-ea"/>
        <a:cs typeface="Arial" pitchFamily="34" charset="0"/>
      </a:defRPr>
    </a:lvl1pPr>
    <a:lvl2pPr marL="1828800" indent="-1371600" algn="l" defTabSz="3657600" rtl="0" eaLnBrk="0" fontAlgn="base" hangingPunct="0">
      <a:spcBef>
        <a:spcPct val="0"/>
      </a:spcBef>
      <a:spcAft>
        <a:spcPct val="0"/>
      </a:spcAft>
      <a:defRPr sz="7200" kern="1200">
        <a:solidFill>
          <a:schemeClr val="tx1"/>
        </a:solidFill>
        <a:latin typeface="Arial" pitchFamily="34" charset="0"/>
        <a:ea typeface="+mn-ea"/>
        <a:cs typeface="Arial" pitchFamily="34" charset="0"/>
      </a:defRPr>
    </a:lvl2pPr>
    <a:lvl3pPr marL="3657600" indent="-2743200" algn="l" defTabSz="3657600" rtl="0" eaLnBrk="0" fontAlgn="base" hangingPunct="0">
      <a:spcBef>
        <a:spcPct val="0"/>
      </a:spcBef>
      <a:spcAft>
        <a:spcPct val="0"/>
      </a:spcAft>
      <a:defRPr sz="7200" kern="1200">
        <a:solidFill>
          <a:schemeClr val="tx1"/>
        </a:solidFill>
        <a:latin typeface="Arial" pitchFamily="34" charset="0"/>
        <a:ea typeface="+mn-ea"/>
        <a:cs typeface="Arial" pitchFamily="34" charset="0"/>
      </a:defRPr>
    </a:lvl3pPr>
    <a:lvl4pPr marL="5486400" indent="-4114800" algn="l" defTabSz="3657600" rtl="0" eaLnBrk="0" fontAlgn="base" hangingPunct="0">
      <a:spcBef>
        <a:spcPct val="0"/>
      </a:spcBef>
      <a:spcAft>
        <a:spcPct val="0"/>
      </a:spcAft>
      <a:defRPr sz="7200" kern="1200">
        <a:solidFill>
          <a:schemeClr val="tx1"/>
        </a:solidFill>
        <a:latin typeface="Arial" pitchFamily="34" charset="0"/>
        <a:ea typeface="+mn-ea"/>
        <a:cs typeface="Arial" pitchFamily="34" charset="0"/>
      </a:defRPr>
    </a:lvl4pPr>
    <a:lvl5pPr marL="7315200" indent="-5486400" algn="l" defTabSz="3657600" rtl="0" eaLnBrk="0" fontAlgn="base" hangingPunct="0">
      <a:spcBef>
        <a:spcPct val="0"/>
      </a:spcBef>
      <a:spcAft>
        <a:spcPct val="0"/>
      </a:spcAft>
      <a:defRPr sz="7200" kern="1200">
        <a:solidFill>
          <a:schemeClr val="tx1"/>
        </a:solidFill>
        <a:latin typeface="Arial" pitchFamily="34" charset="0"/>
        <a:ea typeface="+mn-ea"/>
        <a:cs typeface="Arial" pitchFamily="34" charset="0"/>
      </a:defRPr>
    </a:lvl5pPr>
    <a:lvl6pPr marL="2286000" algn="l" defTabSz="914400" rtl="0" eaLnBrk="1" latinLnBrk="0" hangingPunct="1">
      <a:defRPr sz="7200" kern="1200">
        <a:solidFill>
          <a:schemeClr val="tx1"/>
        </a:solidFill>
        <a:latin typeface="Arial" pitchFamily="34" charset="0"/>
        <a:ea typeface="+mn-ea"/>
        <a:cs typeface="Arial" pitchFamily="34" charset="0"/>
      </a:defRPr>
    </a:lvl6pPr>
    <a:lvl7pPr marL="2743200" algn="l" defTabSz="914400" rtl="0" eaLnBrk="1" latinLnBrk="0" hangingPunct="1">
      <a:defRPr sz="7200" kern="1200">
        <a:solidFill>
          <a:schemeClr val="tx1"/>
        </a:solidFill>
        <a:latin typeface="Arial" pitchFamily="34" charset="0"/>
        <a:ea typeface="+mn-ea"/>
        <a:cs typeface="Arial" pitchFamily="34" charset="0"/>
      </a:defRPr>
    </a:lvl7pPr>
    <a:lvl8pPr marL="3200400" algn="l" defTabSz="914400" rtl="0" eaLnBrk="1" latinLnBrk="0" hangingPunct="1">
      <a:defRPr sz="7200" kern="1200">
        <a:solidFill>
          <a:schemeClr val="tx1"/>
        </a:solidFill>
        <a:latin typeface="Arial" pitchFamily="34" charset="0"/>
        <a:ea typeface="+mn-ea"/>
        <a:cs typeface="Arial" pitchFamily="34" charset="0"/>
      </a:defRPr>
    </a:lvl8pPr>
    <a:lvl9pPr marL="3657600" algn="l" defTabSz="914400" rtl="0" eaLnBrk="1" latinLnBrk="0" hangingPunct="1">
      <a:defRPr sz="72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8592"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30"/>
    <a:srgbClr val="6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973" autoAdjust="0"/>
    <p:restoredTop sz="96866" autoAdjust="0"/>
  </p:normalViewPr>
  <p:slideViewPr>
    <p:cSldViewPr>
      <p:cViewPr>
        <p:scale>
          <a:sx n="40" d="100"/>
          <a:sy n="40" d="100"/>
        </p:scale>
        <p:origin x="936" y="-378"/>
      </p:cViewPr>
      <p:guideLst>
        <p:guide orient="horz" pos="8592"/>
        <p:guide pos="1152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96" d="100"/>
          <a:sy n="96" d="100"/>
        </p:scale>
        <p:origin x="3516" y="9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3317668-0571-450D-AB9B-6C372BA96705}" type="datetimeFigureOut">
              <a:rPr lang="en-US" smtClean="0"/>
              <a:t>4/3/2019</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755FCEC-25C9-4374-9481-09CDE899297E}" type="slidenum">
              <a:rPr lang="en-US" smtClean="0"/>
              <a:t>‹#›</a:t>
            </a:fld>
            <a:endParaRPr lang="en-US"/>
          </a:p>
        </p:txBody>
      </p:sp>
    </p:spTree>
    <p:extLst>
      <p:ext uri="{BB962C8B-B14F-4D97-AF65-F5344CB8AC3E}">
        <p14:creationId xmlns:p14="http://schemas.microsoft.com/office/powerpoint/2010/main" val="2847697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55FCEC-25C9-4374-9481-09CDE899297E}" type="slidenum">
              <a:rPr lang="en-US" smtClean="0"/>
              <a:t>1</a:t>
            </a:fld>
            <a:endParaRPr lang="en-US"/>
          </a:p>
        </p:txBody>
      </p:sp>
    </p:spTree>
    <p:extLst>
      <p:ext uri="{BB962C8B-B14F-4D97-AF65-F5344CB8AC3E}">
        <p14:creationId xmlns:p14="http://schemas.microsoft.com/office/powerpoint/2010/main" val="358359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er 2 and 3">
    <p:spTree>
      <p:nvGrpSpPr>
        <p:cNvPr id="1" name=""/>
        <p:cNvGrpSpPr/>
        <p:nvPr/>
      </p:nvGrpSpPr>
      <p:grpSpPr>
        <a:xfrm>
          <a:off x="0" y="0"/>
          <a:ext cx="0" cy="0"/>
          <a:chOff x="0" y="0"/>
          <a:chExt cx="0" cy="0"/>
        </a:xfrm>
      </p:grpSpPr>
      <p:sp>
        <p:nvSpPr>
          <p:cNvPr id="5" name="Title Placeholder 5"/>
          <p:cNvSpPr>
            <a:spLocks noGrp="1"/>
          </p:cNvSpPr>
          <p:nvPr>
            <p:ph type="title"/>
          </p:nvPr>
        </p:nvSpPr>
        <p:spPr>
          <a:xfrm>
            <a:off x="14039850" y="876300"/>
            <a:ext cx="21469350" cy="32766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26459619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6300" y="876300"/>
            <a:ext cx="12287250" cy="3276600"/>
          </a:xfrm>
          <a:prstGeom prst="rect">
            <a:avLst/>
          </a:prstGeom>
        </p:spPr>
      </p:pic>
      <p:sp>
        <p:nvSpPr>
          <p:cNvPr id="6" name="Title Placeholder 5"/>
          <p:cNvSpPr>
            <a:spLocks noGrp="1"/>
          </p:cNvSpPr>
          <p:nvPr>
            <p:ph type="title"/>
          </p:nvPr>
        </p:nvSpPr>
        <p:spPr>
          <a:xfrm>
            <a:off x="14039850" y="876300"/>
            <a:ext cx="21469350" cy="3276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2" name="Text Placeholder 7"/>
          <p:cNvSpPr txBox="1">
            <a:spLocks/>
          </p:cNvSpPr>
          <p:nvPr userDrawn="1"/>
        </p:nvSpPr>
        <p:spPr>
          <a:xfrm>
            <a:off x="0" y="54429"/>
            <a:ext cx="36576000" cy="956418"/>
          </a:xfrm>
          <a:prstGeom prst="rect">
            <a:avLst/>
          </a:prstGeom>
        </p:spPr>
        <p:txBody>
          <a:bodyPr>
            <a:normAutofit/>
          </a:bodyPr>
          <a:lstStyle>
            <a:lvl1pPr marL="1440180" indent="-1440180" algn="l" defTabSz="3840480" rtl="0" eaLnBrk="0" fontAlgn="base" hangingPunct="0">
              <a:spcBef>
                <a:spcPct val="20000"/>
              </a:spcBef>
              <a:spcAft>
                <a:spcPct val="0"/>
              </a:spcAft>
              <a:buFont typeface="Arial" pitchFamily="34" charset="0"/>
              <a:buChar char="•"/>
              <a:defRPr sz="13440" kern="1200">
                <a:solidFill>
                  <a:schemeClr val="tx1"/>
                </a:solidFill>
                <a:latin typeface="+mn-lt"/>
                <a:ea typeface="+mn-ea"/>
                <a:cs typeface="+mn-cs"/>
              </a:defRPr>
            </a:lvl1pPr>
            <a:lvl2pPr marL="3120390" indent="-1200150" algn="l" defTabSz="3840480" rtl="0" eaLnBrk="0" fontAlgn="base" hangingPunct="0">
              <a:spcBef>
                <a:spcPct val="20000"/>
              </a:spcBef>
              <a:spcAft>
                <a:spcPct val="0"/>
              </a:spcAft>
              <a:buFont typeface="Arial" pitchFamily="34" charset="0"/>
              <a:buChar char="–"/>
              <a:defRPr sz="11760" kern="1200">
                <a:solidFill>
                  <a:schemeClr val="tx1"/>
                </a:solidFill>
                <a:latin typeface="+mn-lt"/>
                <a:ea typeface="+mn-ea"/>
                <a:cs typeface="+mn-cs"/>
              </a:defRPr>
            </a:lvl2pPr>
            <a:lvl3pPr marL="4800600" indent="-960120" algn="l" defTabSz="3840480" rtl="0" eaLnBrk="0" fontAlgn="base" hangingPunct="0">
              <a:spcBef>
                <a:spcPct val="20000"/>
              </a:spcBef>
              <a:spcAft>
                <a:spcPct val="0"/>
              </a:spcAft>
              <a:buFont typeface="Arial" pitchFamily="34" charset="0"/>
              <a:buChar char="•"/>
              <a:defRPr sz="10080" kern="1200">
                <a:solidFill>
                  <a:schemeClr val="tx1"/>
                </a:solidFill>
                <a:latin typeface="+mn-lt"/>
                <a:ea typeface="+mn-ea"/>
                <a:cs typeface="+mn-cs"/>
              </a:defRPr>
            </a:lvl3pPr>
            <a:lvl4pPr marL="6720840" indent="-960120" algn="l" defTabSz="3840480" rtl="0" eaLnBrk="0" fontAlgn="base" hangingPunct="0">
              <a:spcBef>
                <a:spcPct val="20000"/>
              </a:spcBef>
              <a:spcAft>
                <a:spcPct val="0"/>
              </a:spcAft>
              <a:buFont typeface="Arial" pitchFamily="34" charset="0"/>
              <a:buChar char="–"/>
              <a:defRPr sz="8400" kern="1200">
                <a:solidFill>
                  <a:schemeClr val="tx1"/>
                </a:solidFill>
                <a:latin typeface="+mn-lt"/>
                <a:ea typeface="+mn-ea"/>
                <a:cs typeface="+mn-cs"/>
              </a:defRPr>
            </a:lvl4pPr>
            <a:lvl5pPr marL="8641080" indent="-960120" algn="l" defTabSz="3840480" rtl="0" eaLnBrk="0" fontAlgn="base" hangingPunct="0">
              <a:spcBef>
                <a:spcPct val="20000"/>
              </a:spcBef>
              <a:spcAft>
                <a:spcPct val="0"/>
              </a:spcAft>
              <a:buFont typeface="Arial" pitchFamily="34" charset="0"/>
              <a:buChar char="»"/>
              <a:defRPr sz="8400" kern="1200">
                <a:solidFill>
                  <a:schemeClr val="tx1"/>
                </a:solidFill>
                <a:latin typeface="+mn-lt"/>
                <a:ea typeface="+mn-ea"/>
                <a:cs typeface="+mn-cs"/>
              </a:defRPr>
            </a:lvl5pPr>
            <a:lvl6pPr marL="1056132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156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80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20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marL="0" indent="0" algn="ctr">
              <a:buNone/>
            </a:pPr>
            <a:r>
              <a:rPr lang="en-US" sz="3429" dirty="0" smtClean="0"/>
              <a:t>UNCLASSIFIED</a:t>
            </a:r>
            <a:endParaRPr lang="en-US" sz="3429" dirty="0"/>
          </a:p>
        </p:txBody>
      </p:sp>
      <p:sp>
        <p:nvSpPr>
          <p:cNvPr id="13" name="Text Placeholder 7"/>
          <p:cNvSpPr txBox="1">
            <a:spLocks/>
          </p:cNvSpPr>
          <p:nvPr userDrawn="1"/>
        </p:nvSpPr>
        <p:spPr>
          <a:xfrm>
            <a:off x="72571" y="35839476"/>
            <a:ext cx="27432000" cy="736524"/>
          </a:xfrm>
          <a:prstGeom prst="rect">
            <a:avLst/>
          </a:prstGeom>
        </p:spPr>
        <p:txBody>
          <a:bodyPr>
            <a:normAutofit/>
          </a:bodyPr>
          <a:lstStyle>
            <a:lvl1pPr marL="1440180" indent="-1440180" algn="l" defTabSz="3840480" rtl="0" eaLnBrk="0" fontAlgn="base" hangingPunct="0">
              <a:spcBef>
                <a:spcPct val="20000"/>
              </a:spcBef>
              <a:spcAft>
                <a:spcPct val="0"/>
              </a:spcAft>
              <a:buFont typeface="Arial" pitchFamily="34" charset="0"/>
              <a:buChar char="•"/>
              <a:defRPr sz="13440" kern="1200">
                <a:solidFill>
                  <a:schemeClr val="tx1"/>
                </a:solidFill>
                <a:latin typeface="+mn-lt"/>
                <a:ea typeface="+mn-ea"/>
                <a:cs typeface="+mn-cs"/>
              </a:defRPr>
            </a:lvl1pPr>
            <a:lvl2pPr marL="3120390" indent="-1200150" algn="l" defTabSz="3840480" rtl="0" eaLnBrk="0" fontAlgn="base" hangingPunct="0">
              <a:spcBef>
                <a:spcPct val="20000"/>
              </a:spcBef>
              <a:spcAft>
                <a:spcPct val="0"/>
              </a:spcAft>
              <a:buFont typeface="Arial" pitchFamily="34" charset="0"/>
              <a:buChar char="–"/>
              <a:defRPr sz="11760" kern="1200">
                <a:solidFill>
                  <a:schemeClr val="tx1"/>
                </a:solidFill>
                <a:latin typeface="+mn-lt"/>
                <a:ea typeface="+mn-ea"/>
                <a:cs typeface="+mn-cs"/>
              </a:defRPr>
            </a:lvl2pPr>
            <a:lvl3pPr marL="4800600" indent="-960120" algn="l" defTabSz="3840480" rtl="0" eaLnBrk="0" fontAlgn="base" hangingPunct="0">
              <a:spcBef>
                <a:spcPct val="20000"/>
              </a:spcBef>
              <a:spcAft>
                <a:spcPct val="0"/>
              </a:spcAft>
              <a:buFont typeface="Arial" pitchFamily="34" charset="0"/>
              <a:buChar char="•"/>
              <a:defRPr sz="10080" kern="1200">
                <a:solidFill>
                  <a:schemeClr val="tx1"/>
                </a:solidFill>
                <a:latin typeface="+mn-lt"/>
                <a:ea typeface="+mn-ea"/>
                <a:cs typeface="+mn-cs"/>
              </a:defRPr>
            </a:lvl3pPr>
            <a:lvl4pPr marL="6720840" indent="-960120" algn="l" defTabSz="3840480" rtl="0" eaLnBrk="0" fontAlgn="base" hangingPunct="0">
              <a:spcBef>
                <a:spcPct val="20000"/>
              </a:spcBef>
              <a:spcAft>
                <a:spcPct val="0"/>
              </a:spcAft>
              <a:buFont typeface="Arial" pitchFamily="34" charset="0"/>
              <a:buChar char="–"/>
              <a:defRPr sz="8400" kern="1200">
                <a:solidFill>
                  <a:schemeClr val="tx1"/>
                </a:solidFill>
                <a:latin typeface="+mn-lt"/>
                <a:ea typeface="+mn-ea"/>
                <a:cs typeface="+mn-cs"/>
              </a:defRPr>
            </a:lvl4pPr>
            <a:lvl5pPr marL="8641080" indent="-960120" algn="l" defTabSz="3840480" rtl="0" eaLnBrk="0" fontAlgn="base" hangingPunct="0">
              <a:spcBef>
                <a:spcPct val="20000"/>
              </a:spcBef>
              <a:spcAft>
                <a:spcPct val="0"/>
              </a:spcAft>
              <a:buFont typeface="Arial" pitchFamily="34" charset="0"/>
              <a:buChar char="»"/>
              <a:defRPr sz="8400" kern="1200">
                <a:solidFill>
                  <a:schemeClr val="tx1"/>
                </a:solidFill>
                <a:latin typeface="+mn-lt"/>
                <a:ea typeface="+mn-ea"/>
                <a:cs typeface="+mn-cs"/>
              </a:defRPr>
            </a:lvl5pPr>
            <a:lvl6pPr marL="1056132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156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80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20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marL="0" indent="0" algn="ctr">
              <a:buNone/>
            </a:pPr>
            <a:r>
              <a:rPr lang="en-US" sz="3429" dirty="0" smtClean="0"/>
              <a:t>UNCLASSIFIED</a:t>
            </a:r>
            <a:endParaRPr lang="en-US" sz="3429" dirty="0"/>
          </a:p>
        </p:txBody>
      </p:sp>
      <p:sp>
        <p:nvSpPr>
          <p:cNvPr id="14" name="Title Placeholder 4"/>
          <p:cNvSpPr txBox="1">
            <a:spLocks/>
          </p:cNvSpPr>
          <p:nvPr userDrawn="1"/>
        </p:nvSpPr>
        <p:spPr>
          <a:xfrm>
            <a:off x="14039850" y="876300"/>
            <a:ext cx="21469350" cy="3276600"/>
          </a:xfrm>
          <a:prstGeom prst="rect">
            <a:avLst/>
          </a:prstGeom>
        </p:spPr>
        <p:txBody>
          <a:bodyPr vert="horz" lIns="91440" tIns="45720" rIns="91440" bIns="45720" rtlCol="0" anchor="ctr">
            <a:normAutofit/>
          </a:bodyPr>
          <a:lstStyle>
            <a:lvl1pPr algn="ctr" defTabSz="2057441" rtl="0" eaLnBrk="0" fontAlgn="base" hangingPunct="0">
              <a:lnSpc>
                <a:spcPct val="80000"/>
              </a:lnSpc>
              <a:spcBef>
                <a:spcPct val="0"/>
              </a:spcBef>
              <a:spcAft>
                <a:spcPct val="0"/>
              </a:spcAft>
              <a:defRPr sz="3300" b="1" kern="1200">
                <a:solidFill>
                  <a:schemeClr val="bg1"/>
                </a:solidFill>
                <a:latin typeface="Arial" panose="020B0604020202020204" pitchFamily="34" charset="0"/>
                <a:ea typeface="+mj-ea"/>
                <a:cs typeface="Arial" panose="020B0604020202020204" pitchFamily="34" charset="0"/>
              </a:defRPr>
            </a:lvl1pPr>
            <a:lvl2pPr algn="ctr" defTabSz="2057441" rtl="0" eaLnBrk="0" fontAlgn="base" hangingPunct="0">
              <a:spcBef>
                <a:spcPct val="0"/>
              </a:spcBef>
              <a:spcAft>
                <a:spcPct val="0"/>
              </a:spcAft>
              <a:defRPr sz="4050">
                <a:solidFill>
                  <a:schemeClr val="bg1"/>
                </a:solidFill>
                <a:latin typeface="Calibri" pitchFamily="34" charset="0"/>
              </a:defRPr>
            </a:lvl2pPr>
            <a:lvl3pPr algn="ctr" defTabSz="2057441" rtl="0" eaLnBrk="0" fontAlgn="base" hangingPunct="0">
              <a:spcBef>
                <a:spcPct val="0"/>
              </a:spcBef>
              <a:spcAft>
                <a:spcPct val="0"/>
              </a:spcAft>
              <a:defRPr sz="4050">
                <a:solidFill>
                  <a:schemeClr val="bg1"/>
                </a:solidFill>
                <a:latin typeface="Calibri" pitchFamily="34" charset="0"/>
              </a:defRPr>
            </a:lvl3pPr>
            <a:lvl4pPr algn="ctr" defTabSz="2057441" rtl="0" eaLnBrk="0" fontAlgn="base" hangingPunct="0">
              <a:spcBef>
                <a:spcPct val="0"/>
              </a:spcBef>
              <a:spcAft>
                <a:spcPct val="0"/>
              </a:spcAft>
              <a:defRPr sz="4050">
                <a:solidFill>
                  <a:schemeClr val="bg1"/>
                </a:solidFill>
                <a:latin typeface="Calibri" pitchFamily="34" charset="0"/>
              </a:defRPr>
            </a:lvl4pPr>
            <a:lvl5pPr algn="ctr" defTabSz="2057441" rtl="0" eaLnBrk="0" fontAlgn="base" hangingPunct="0">
              <a:spcBef>
                <a:spcPct val="0"/>
              </a:spcBef>
              <a:spcAft>
                <a:spcPct val="0"/>
              </a:spcAft>
              <a:defRPr sz="4050">
                <a:solidFill>
                  <a:schemeClr val="bg1"/>
                </a:solidFill>
                <a:latin typeface="Calibri" pitchFamily="34" charset="0"/>
              </a:defRPr>
            </a:lvl5pPr>
            <a:lvl6pPr marL="257180" algn="ctr" defTabSz="2057441" rtl="0" fontAlgn="base">
              <a:spcBef>
                <a:spcPct val="0"/>
              </a:spcBef>
              <a:spcAft>
                <a:spcPct val="0"/>
              </a:spcAft>
              <a:defRPr sz="9900">
                <a:solidFill>
                  <a:schemeClr val="tx1"/>
                </a:solidFill>
                <a:latin typeface="Calibri" pitchFamily="34" charset="0"/>
              </a:defRPr>
            </a:lvl6pPr>
            <a:lvl7pPr marL="514361" algn="ctr" defTabSz="2057441" rtl="0" fontAlgn="base">
              <a:spcBef>
                <a:spcPct val="0"/>
              </a:spcBef>
              <a:spcAft>
                <a:spcPct val="0"/>
              </a:spcAft>
              <a:defRPr sz="9900">
                <a:solidFill>
                  <a:schemeClr val="tx1"/>
                </a:solidFill>
                <a:latin typeface="Calibri" pitchFamily="34" charset="0"/>
              </a:defRPr>
            </a:lvl7pPr>
            <a:lvl8pPr marL="771541" algn="ctr" defTabSz="2057441" rtl="0" fontAlgn="base">
              <a:spcBef>
                <a:spcPct val="0"/>
              </a:spcBef>
              <a:spcAft>
                <a:spcPct val="0"/>
              </a:spcAft>
              <a:defRPr sz="9900">
                <a:solidFill>
                  <a:schemeClr val="tx1"/>
                </a:solidFill>
                <a:latin typeface="Calibri" pitchFamily="34" charset="0"/>
              </a:defRPr>
            </a:lvl8pPr>
            <a:lvl9pPr marL="1028720" algn="ctr" defTabSz="2057441" rtl="0" fontAlgn="base">
              <a:spcBef>
                <a:spcPct val="0"/>
              </a:spcBef>
              <a:spcAft>
                <a:spcPct val="0"/>
              </a:spcAft>
              <a:defRPr sz="9900">
                <a:solidFill>
                  <a:schemeClr val="tx1"/>
                </a:solidFill>
                <a:latin typeface="Calibri" pitchFamily="34" charset="0"/>
              </a:defRPr>
            </a:lvl9pPr>
          </a:lstStyle>
          <a:p>
            <a:r>
              <a:rPr lang="en-US" dirty="0" smtClean="0"/>
              <a:t>Click to edit Master title style</a:t>
            </a:r>
            <a:endParaRPr lang="en-US" dirty="0"/>
          </a:p>
        </p:txBody>
      </p:sp>
      <p:sp>
        <p:nvSpPr>
          <p:cNvPr id="16" name="Text Placeholder 7"/>
          <p:cNvSpPr txBox="1">
            <a:spLocks/>
          </p:cNvSpPr>
          <p:nvPr userDrawn="1"/>
        </p:nvSpPr>
        <p:spPr>
          <a:xfrm>
            <a:off x="0" y="26475582"/>
            <a:ext cx="36576000" cy="956418"/>
          </a:xfrm>
          <a:prstGeom prst="rect">
            <a:avLst/>
          </a:prstGeom>
        </p:spPr>
        <p:txBody>
          <a:bodyPr>
            <a:normAutofit/>
          </a:bodyPr>
          <a:lstStyle>
            <a:lvl1pPr marL="1440180" indent="-1440180" algn="l" defTabSz="3840480" rtl="0" eaLnBrk="0" fontAlgn="base" hangingPunct="0">
              <a:spcBef>
                <a:spcPct val="20000"/>
              </a:spcBef>
              <a:spcAft>
                <a:spcPct val="0"/>
              </a:spcAft>
              <a:buFont typeface="Arial" pitchFamily="34" charset="0"/>
              <a:buChar char="•"/>
              <a:defRPr sz="13440" kern="1200">
                <a:solidFill>
                  <a:schemeClr val="tx1"/>
                </a:solidFill>
                <a:latin typeface="+mn-lt"/>
                <a:ea typeface="+mn-ea"/>
                <a:cs typeface="+mn-cs"/>
              </a:defRPr>
            </a:lvl1pPr>
            <a:lvl2pPr marL="3120390" indent="-1200150" algn="l" defTabSz="3840480" rtl="0" eaLnBrk="0" fontAlgn="base" hangingPunct="0">
              <a:spcBef>
                <a:spcPct val="20000"/>
              </a:spcBef>
              <a:spcAft>
                <a:spcPct val="0"/>
              </a:spcAft>
              <a:buFont typeface="Arial" pitchFamily="34" charset="0"/>
              <a:buChar char="–"/>
              <a:defRPr sz="11760" kern="1200">
                <a:solidFill>
                  <a:schemeClr val="tx1"/>
                </a:solidFill>
                <a:latin typeface="+mn-lt"/>
                <a:ea typeface="+mn-ea"/>
                <a:cs typeface="+mn-cs"/>
              </a:defRPr>
            </a:lvl2pPr>
            <a:lvl3pPr marL="4800600" indent="-960120" algn="l" defTabSz="3840480" rtl="0" eaLnBrk="0" fontAlgn="base" hangingPunct="0">
              <a:spcBef>
                <a:spcPct val="20000"/>
              </a:spcBef>
              <a:spcAft>
                <a:spcPct val="0"/>
              </a:spcAft>
              <a:buFont typeface="Arial" pitchFamily="34" charset="0"/>
              <a:buChar char="•"/>
              <a:defRPr sz="10080" kern="1200">
                <a:solidFill>
                  <a:schemeClr val="tx1"/>
                </a:solidFill>
                <a:latin typeface="+mn-lt"/>
                <a:ea typeface="+mn-ea"/>
                <a:cs typeface="+mn-cs"/>
              </a:defRPr>
            </a:lvl3pPr>
            <a:lvl4pPr marL="6720840" indent="-960120" algn="l" defTabSz="3840480" rtl="0" eaLnBrk="0" fontAlgn="base" hangingPunct="0">
              <a:spcBef>
                <a:spcPct val="20000"/>
              </a:spcBef>
              <a:spcAft>
                <a:spcPct val="0"/>
              </a:spcAft>
              <a:buFont typeface="Arial" pitchFamily="34" charset="0"/>
              <a:buChar char="–"/>
              <a:defRPr sz="8400" kern="1200">
                <a:solidFill>
                  <a:schemeClr val="tx1"/>
                </a:solidFill>
                <a:latin typeface="+mn-lt"/>
                <a:ea typeface="+mn-ea"/>
                <a:cs typeface="+mn-cs"/>
              </a:defRPr>
            </a:lvl4pPr>
            <a:lvl5pPr marL="8641080" indent="-960120" algn="l" defTabSz="3840480" rtl="0" eaLnBrk="0" fontAlgn="base" hangingPunct="0">
              <a:spcBef>
                <a:spcPct val="20000"/>
              </a:spcBef>
              <a:spcAft>
                <a:spcPct val="0"/>
              </a:spcAft>
              <a:buFont typeface="Arial" pitchFamily="34" charset="0"/>
              <a:buChar char="»"/>
              <a:defRPr sz="8400" kern="1200">
                <a:solidFill>
                  <a:schemeClr val="tx1"/>
                </a:solidFill>
                <a:latin typeface="+mn-lt"/>
                <a:ea typeface="+mn-ea"/>
                <a:cs typeface="+mn-cs"/>
              </a:defRPr>
            </a:lvl5pPr>
            <a:lvl6pPr marL="1056132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156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80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20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marL="0" indent="0" algn="ctr">
              <a:buNone/>
            </a:pPr>
            <a:r>
              <a:rPr lang="en-US" sz="3429" dirty="0" smtClean="0"/>
              <a:t>UNCLASSIFIED</a:t>
            </a:r>
            <a:endParaRPr lang="en-US" sz="3429" dirty="0"/>
          </a:p>
        </p:txBody>
      </p:sp>
    </p:spTree>
    <p:extLst>
      <p:ext uri="{BB962C8B-B14F-4D97-AF65-F5344CB8AC3E}">
        <p14:creationId xmlns:p14="http://schemas.microsoft.com/office/powerpoint/2010/main" val="1138305649"/>
      </p:ext>
    </p:extLst>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hf sldNum="0" hdr="0" ftr="0" dt="0"/>
  <p:txStyles>
    <p:titleStyle>
      <a:lvl1pPr algn="ctr" defTabSz="2057441" rtl="0" eaLnBrk="0" fontAlgn="base" hangingPunct="0">
        <a:lnSpc>
          <a:spcPct val="80000"/>
        </a:lnSpc>
        <a:spcBef>
          <a:spcPct val="0"/>
        </a:spcBef>
        <a:spcAft>
          <a:spcPct val="0"/>
        </a:spcAft>
        <a:defRPr sz="4400" b="1" kern="1200">
          <a:solidFill>
            <a:schemeClr val="bg1"/>
          </a:solidFill>
          <a:latin typeface="Arial" panose="020B0604020202020204" pitchFamily="34" charset="0"/>
          <a:ea typeface="+mj-ea"/>
          <a:cs typeface="Arial" panose="020B0604020202020204" pitchFamily="34" charset="0"/>
        </a:defRPr>
      </a:lvl1pPr>
      <a:lvl2pPr algn="ctr" defTabSz="2057441" rtl="0" eaLnBrk="0" fontAlgn="base" hangingPunct="0">
        <a:spcBef>
          <a:spcPct val="0"/>
        </a:spcBef>
        <a:spcAft>
          <a:spcPct val="0"/>
        </a:spcAft>
        <a:defRPr sz="4050">
          <a:solidFill>
            <a:schemeClr val="bg1"/>
          </a:solidFill>
          <a:latin typeface="Calibri" pitchFamily="34" charset="0"/>
        </a:defRPr>
      </a:lvl2pPr>
      <a:lvl3pPr algn="ctr" defTabSz="2057441" rtl="0" eaLnBrk="0" fontAlgn="base" hangingPunct="0">
        <a:spcBef>
          <a:spcPct val="0"/>
        </a:spcBef>
        <a:spcAft>
          <a:spcPct val="0"/>
        </a:spcAft>
        <a:defRPr sz="4050">
          <a:solidFill>
            <a:schemeClr val="bg1"/>
          </a:solidFill>
          <a:latin typeface="Calibri" pitchFamily="34" charset="0"/>
        </a:defRPr>
      </a:lvl3pPr>
      <a:lvl4pPr algn="ctr" defTabSz="2057441" rtl="0" eaLnBrk="0" fontAlgn="base" hangingPunct="0">
        <a:spcBef>
          <a:spcPct val="0"/>
        </a:spcBef>
        <a:spcAft>
          <a:spcPct val="0"/>
        </a:spcAft>
        <a:defRPr sz="4050">
          <a:solidFill>
            <a:schemeClr val="bg1"/>
          </a:solidFill>
          <a:latin typeface="Calibri" pitchFamily="34" charset="0"/>
        </a:defRPr>
      </a:lvl4pPr>
      <a:lvl5pPr algn="ctr" defTabSz="2057441" rtl="0" eaLnBrk="0" fontAlgn="base" hangingPunct="0">
        <a:spcBef>
          <a:spcPct val="0"/>
        </a:spcBef>
        <a:spcAft>
          <a:spcPct val="0"/>
        </a:spcAft>
        <a:defRPr sz="4050">
          <a:solidFill>
            <a:schemeClr val="bg1"/>
          </a:solidFill>
          <a:latin typeface="Calibri" pitchFamily="34" charset="0"/>
        </a:defRPr>
      </a:lvl5pPr>
      <a:lvl6pPr marL="257180" algn="ctr" defTabSz="2057441" rtl="0" fontAlgn="base">
        <a:spcBef>
          <a:spcPct val="0"/>
        </a:spcBef>
        <a:spcAft>
          <a:spcPct val="0"/>
        </a:spcAft>
        <a:defRPr sz="9900">
          <a:solidFill>
            <a:schemeClr val="tx1"/>
          </a:solidFill>
          <a:latin typeface="Calibri" pitchFamily="34" charset="0"/>
        </a:defRPr>
      </a:lvl6pPr>
      <a:lvl7pPr marL="514361" algn="ctr" defTabSz="2057441" rtl="0" fontAlgn="base">
        <a:spcBef>
          <a:spcPct val="0"/>
        </a:spcBef>
        <a:spcAft>
          <a:spcPct val="0"/>
        </a:spcAft>
        <a:defRPr sz="9900">
          <a:solidFill>
            <a:schemeClr val="tx1"/>
          </a:solidFill>
          <a:latin typeface="Calibri" pitchFamily="34" charset="0"/>
        </a:defRPr>
      </a:lvl7pPr>
      <a:lvl8pPr marL="771541" algn="ctr" defTabSz="2057441" rtl="0" fontAlgn="base">
        <a:spcBef>
          <a:spcPct val="0"/>
        </a:spcBef>
        <a:spcAft>
          <a:spcPct val="0"/>
        </a:spcAft>
        <a:defRPr sz="9900">
          <a:solidFill>
            <a:schemeClr val="tx1"/>
          </a:solidFill>
          <a:latin typeface="Calibri" pitchFamily="34" charset="0"/>
        </a:defRPr>
      </a:lvl8pPr>
      <a:lvl9pPr marL="1028720" algn="ctr" defTabSz="2057441" rtl="0" fontAlgn="base">
        <a:spcBef>
          <a:spcPct val="0"/>
        </a:spcBef>
        <a:spcAft>
          <a:spcPct val="0"/>
        </a:spcAft>
        <a:defRPr sz="9900">
          <a:solidFill>
            <a:schemeClr val="tx1"/>
          </a:solidFill>
          <a:latin typeface="Calibri" pitchFamily="34" charset="0"/>
        </a:defRPr>
      </a:lvl9pPr>
    </p:titleStyle>
    <p:bodyStyle>
      <a:lvl1pPr marL="771541" indent="-771541" algn="l" defTabSz="2057441" rtl="0" eaLnBrk="0" fontAlgn="base" hangingPunct="0">
        <a:spcBef>
          <a:spcPct val="20000"/>
        </a:spcBef>
        <a:spcAft>
          <a:spcPct val="0"/>
        </a:spcAft>
        <a:buFont typeface="Arial" pitchFamily="34" charset="0"/>
        <a:buChar char="•"/>
        <a:defRPr sz="7200" kern="1200">
          <a:solidFill>
            <a:schemeClr val="tx1"/>
          </a:solidFill>
          <a:latin typeface="+mn-lt"/>
          <a:ea typeface="+mn-ea"/>
          <a:cs typeface="+mn-cs"/>
        </a:defRPr>
      </a:lvl1pPr>
      <a:lvl2pPr marL="1671671" indent="-642950" algn="l" defTabSz="2057441" rtl="0" eaLnBrk="0" fontAlgn="base" hangingPunct="0">
        <a:spcBef>
          <a:spcPct val="20000"/>
        </a:spcBef>
        <a:spcAft>
          <a:spcPct val="0"/>
        </a:spcAft>
        <a:buFont typeface="Arial" pitchFamily="34" charset="0"/>
        <a:buChar char="–"/>
        <a:defRPr sz="6300" kern="1200">
          <a:solidFill>
            <a:schemeClr val="tx1"/>
          </a:solidFill>
          <a:latin typeface="+mn-lt"/>
          <a:ea typeface="+mn-ea"/>
          <a:cs typeface="+mn-cs"/>
        </a:defRPr>
      </a:lvl2pPr>
      <a:lvl3pPr marL="2571802" indent="-514361" algn="l" defTabSz="2057441" rtl="0" eaLnBrk="0" fontAlgn="base" hangingPunct="0">
        <a:spcBef>
          <a:spcPct val="20000"/>
        </a:spcBef>
        <a:spcAft>
          <a:spcPct val="0"/>
        </a:spcAft>
        <a:buFont typeface="Arial" pitchFamily="34" charset="0"/>
        <a:buChar char="•"/>
        <a:defRPr sz="5400" kern="1200">
          <a:solidFill>
            <a:schemeClr val="tx1"/>
          </a:solidFill>
          <a:latin typeface="+mn-lt"/>
          <a:ea typeface="+mn-ea"/>
          <a:cs typeface="+mn-cs"/>
        </a:defRPr>
      </a:lvl3pPr>
      <a:lvl4pPr marL="3600522" indent="-514361" algn="l" defTabSz="2057441" rtl="0" eaLnBrk="0" fontAlgn="base" hangingPunct="0">
        <a:spcBef>
          <a:spcPct val="20000"/>
        </a:spcBef>
        <a:spcAft>
          <a:spcPct val="0"/>
        </a:spcAft>
        <a:buFont typeface="Arial" pitchFamily="34" charset="0"/>
        <a:buChar char="–"/>
        <a:defRPr sz="4500" kern="1200">
          <a:solidFill>
            <a:schemeClr val="tx1"/>
          </a:solidFill>
          <a:latin typeface="+mn-lt"/>
          <a:ea typeface="+mn-ea"/>
          <a:cs typeface="+mn-cs"/>
        </a:defRPr>
      </a:lvl4pPr>
      <a:lvl5pPr marL="4629242" indent="-514361" algn="l" defTabSz="2057441" rtl="0" eaLnBrk="0" fontAlgn="base" hangingPunct="0">
        <a:spcBef>
          <a:spcPct val="20000"/>
        </a:spcBef>
        <a:spcAft>
          <a:spcPct val="0"/>
        </a:spcAft>
        <a:buFont typeface="Arial" pitchFamily="34" charset="0"/>
        <a:buChar char="»"/>
        <a:defRPr sz="4500" kern="1200">
          <a:solidFill>
            <a:schemeClr val="tx1"/>
          </a:solidFill>
          <a:latin typeface="+mn-lt"/>
          <a:ea typeface="+mn-ea"/>
          <a:cs typeface="+mn-cs"/>
        </a:defRPr>
      </a:lvl5pPr>
      <a:lvl6pPr marL="5657963" indent="-514361" algn="l" defTabSz="2057441"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86684" indent="-514361" algn="l" defTabSz="2057441"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15405" indent="-514361" algn="l" defTabSz="2057441"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744125" indent="-514361" algn="l" defTabSz="2057441"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57441" rtl="0" eaLnBrk="1" latinLnBrk="0" hangingPunct="1">
        <a:defRPr sz="4050" kern="1200">
          <a:solidFill>
            <a:schemeClr val="tx1"/>
          </a:solidFill>
          <a:latin typeface="+mn-lt"/>
          <a:ea typeface="+mn-ea"/>
          <a:cs typeface="+mn-cs"/>
        </a:defRPr>
      </a:lvl1pPr>
      <a:lvl2pPr marL="1028720" algn="l" defTabSz="2057441" rtl="0" eaLnBrk="1" latinLnBrk="0" hangingPunct="1">
        <a:defRPr sz="4050" kern="1200">
          <a:solidFill>
            <a:schemeClr val="tx1"/>
          </a:solidFill>
          <a:latin typeface="+mn-lt"/>
          <a:ea typeface="+mn-ea"/>
          <a:cs typeface="+mn-cs"/>
        </a:defRPr>
      </a:lvl2pPr>
      <a:lvl3pPr marL="2057441" algn="l" defTabSz="2057441" rtl="0" eaLnBrk="1" latinLnBrk="0" hangingPunct="1">
        <a:defRPr sz="4050" kern="1200">
          <a:solidFill>
            <a:schemeClr val="tx1"/>
          </a:solidFill>
          <a:latin typeface="+mn-lt"/>
          <a:ea typeface="+mn-ea"/>
          <a:cs typeface="+mn-cs"/>
        </a:defRPr>
      </a:lvl3pPr>
      <a:lvl4pPr marL="3086162" algn="l" defTabSz="2057441" rtl="0" eaLnBrk="1" latinLnBrk="0" hangingPunct="1">
        <a:defRPr sz="4050" kern="1200">
          <a:solidFill>
            <a:schemeClr val="tx1"/>
          </a:solidFill>
          <a:latin typeface="+mn-lt"/>
          <a:ea typeface="+mn-ea"/>
          <a:cs typeface="+mn-cs"/>
        </a:defRPr>
      </a:lvl4pPr>
      <a:lvl5pPr marL="4114883" algn="l" defTabSz="2057441" rtl="0" eaLnBrk="1" latinLnBrk="0" hangingPunct="1">
        <a:defRPr sz="4050" kern="1200">
          <a:solidFill>
            <a:schemeClr val="tx1"/>
          </a:solidFill>
          <a:latin typeface="+mn-lt"/>
          <a:ea typeface="+mn-ea"/>
          <a:cs typeface="+mn-cs"/>
        </a:defRPr>
      </a:lvl5pPr>
      <a:lvl6pPr marL="5143603" algn="l" defTabSz="2057441" rtl="0" eaLnBrk="1" latinLnBrk="0" hangingPunct="1">
        <a:defRPr sz="4050" kern="1200">
          <a:solidFill>
            <a:schemeClr val="tx1"/>
          </a:solidFill>
          <a:latin typeface="+mn-lt"/>
          <a:ea typeface="+mn-ea"/>
          <a:cs typeface="+mn-cs"/>
        </a:defRPr>
      </a:lvl6pPr>
      <a:lvl7pPr marL="6172324" algn="l" defTabSz="2057441" rtl="0" eaLnBrk="1" latinLnBrk="0" hangingPunct="1">
        <a:defRPr sz="4050" kern="1200">
          <a:solidFill>
            <a:schemeClr val="tx1"/>
          </a:solidFill>
          <a:latin typeface="+mn-lt"/>
          <a:ea typeface="+mn-ea"/>
          <a:cs typeface="+mn-cs"/>
        </a:defRPr>
      </a:lvl7pPr>
      <a:lvl8pPr marL="7201044" algn="l" defTabSz="2057441" rtl="0" eaLnBrk="1" latinLnBrk="0" hangingPunct="1">
        <a:defRPr sz="4050" kern="1200">
          <a:solidFill>
            <a:schemeClr val="tx1"/>
          </a:solidFill>
          <a:latin typeface="+mn-lt"/>
          <a:ea typeface="+mn-ea"/>
          <a:cs typeface="+mn-cs"/>
        </a:defRPr>
      </a:lvl8pPr>
      <a:lvl9pPr marL="8229764" algn="l" defTabSz="2057441" rtl="0" eaLnBrk="1" latinLnBrk="0" hangingPunct="1">
        <a:defRPr sz="4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lnSpc>
                <a:spcPct val="100000"/>
              </a:lnSpc>
            </a:pPr>
            <a:r>
              <a:rPr lang="en-US" sz="4800" dirty="0" smtClean="0">
                <a:solidFill>
                  <a:schemeClr val="tx1"/>
                </a:solidFill>
              </a:rPr>
              <a:t>Evaluating Improvement in Situation Awareness and Decision-Making Through Automation</a:t>
            </a:r>
            <a:endParaRPr lang="en-US" sz="4800" dirty="0">
              <a:solidFill>
                <a:schemeClr val="tx1"/>
              </a:solidFill>
            </a:endParaRPr>
          </a:p>
        </p:txBody>
      </p:sp>
      <p:sp>
        <p:nvSpPr>
          <p:cNvPr id="3" name="TextBox 2"/>
          <p:cNvSpPr txBox="1"/>
          <p:nvPr/>
        </p:nvSpPr>
        <p:spPr>
          <a:xfrm>
            <a:off x="30403800" y="2541737"/>
            <a:ext cx="6819900" cy="1631216"/>
          </a:xfrm>
          <a:prstGeom prst="rect">
            <a:avLst/>
          </a:prstGeom>
          <a:noFill/>
        </p:spPr>
        <p:txBody>
          <a:bodyPr wrap="square" rtlCol="0">
            <a:spAutoFit/>
          </a:bodyPr>
          <a:lstStyle/>
          <a:p>
            <a:r>
              <a:rPr lang="en-US" sz="2000" dirty="0" smtClean="0"/>
              <a:t>Erin Zaroukian</a:t>
            </a:r>
          </a:p>
          <a:p>
            <a:pPr defTabSz="457200"/>
            <a:r>
              <a:rPr lang="en-US" sz="2000" dirty="0"/>
              <a:t>	</a:t>
            </a:r>
            <a:r>
              <a:rPr lang="en-US" sz="2000" dirty="0"/>
              <a:t>erin.g.zaroukian.civ@mail.mil</a:t>
            </a:r>
            <a:endParaRPr lang="en-US" sz="2000" dirty="0" smtClean="0"/>
          </a:p>
          <a:p>
            <a:r>
              <a:rPr lang="en-US" sz="2000" dirty="0" smtClean="0"/>
              <a:t>Justine Caylor</a:t>
            </a:r>
          </a:p>
          <a:p>
            <a:r>
              <a:rPr lang="en-US" sz="2000" dirty="0" smtClean="0"/>
              <a:t>Michelle Vanni</a:t>
            </a:r>
          </a:p>
          <a:p>
            <a:r>
              <a:rPr lang="en-US" sz="2000" dirty="0" smtClean="0"/>
              <a:t>Sue Kase</a:t>
            </a:r>
            <a:endParaRPr lang="en-US" sz="2000" dirty="0"/>
          </a:p>
        </p:txBody>
      </p:sp>
      <p:sp>
        <p:nvSpPr>
          <p:cNvPr id="4" name="TextBox 3"/>
          <p:cNvSpPr txBox="1"/>
          <p:nvPr/>
        </p:nvSpPr>
        <p:spPr>
          <a:xfrm>
            <a:off x="2783918" y="9670609"/>
            <a:ext cx="5388498" cy="1200329"/>
          </a:xfrm>
          <a:prstGeom prst="rect">
            <a:avLst/>
          </a:prstGeom>
          <a:noFill/>
        </p:spPr>
        <p:txBody>
          <a:bodyPr wrap="square" rtlCol="0">
            <a:spAutoFit/>
          </a:bodyPr>
          <a:lstStyle/>
          <a:p>
            <a:pPr algn="ctr"/>
            <a:r>
              <a:rPr lang="en-US" dirty="0" smtClean="0"/>
              <a:t>Experiment I</a:t>
            </a:r>
            <a:endParaRPr lang="en-US" dirty="0"/>
          </a:p>
        </p:txBody>
      </p:sp>
      <p:sp>
        <p:nvSpPr>
          <p:cNvPr id="5" name="TextBox 4"/>
          <p:cNvSpPr txBox="1"/>
          <p:nvPr/>
        </p:nvSpPr>
        <p:spPr>
          <a:xfrm>
            <a:off x="16018328" y="9683243"/>
            <a:ext cx="5910943" cy="1200329"/>
          </a:xfrm>
          <a:prstGeom prst="rect">
            <a:avLst/>
          </a:prstGeom>
          <a:noFill/>
        </p:spPr>
        <p:txBody>
          <a:bodyPr wrap="square" rtlCol="0">
            <a:spAutoFit/>
          </a:bodyPr>
          <a:lstStyle/>
          <a:p>
            <a:pPr algn="ctr"/>
            <a:r>
              <a:rPr lang="en-US" dirty="0" smtClean="0"/>
              <a:t>Experiment II</a:t>
            </a:r>
            <a:endParaRPr lang="en-US" dirty="0"/>
          </a:p>
        </p:txBody>
      </p:sp>
      <p:sp>
        <p:nvSpPr>
          <p:cNvPr id="6" name="TextBox 5"/>
          <p:cNvSpPr txBox="1"/>
          <p:nvPr/>
        </p:nvSpPr>
        <p:spPr>
          <a:xfrm>
            <a:off x="914400" y="4989396"/>
            <a:ext cx="22631400" cy="3046988"/>
          </a:xfrm>
          <a:prstGeom prst="rect">
            <a:avLst/>
          </a:prstGeom>
          <a:noFill/>
        </p:spPr>
        <p:txBody>
          <a:bodyPr wrap="square" rtlCol="0">
            <a:spAutoFit/>
          </a:bodyPr>
          <a:lstStyle/>
          <a:p>
            <a:r>
              <a:rPr lang="en-US" sz="3200" dirty="0"/>
              <a:t>Automated systems such as </a:t>
            </a:r>
            <a:r>
              <a:rPr lang="en-US" sz="3200" dirty="0" smtClean="0"/>
              <a:t>IE pipelines </a:t>
            </a:r>
            <a:r>
              <a:rPr lang="en-US" sz="3200" dirty="0"/>
              <a:t>are designed to facilitate situation awareness by providing human decision makers with relevant information, but beyond the validity of the pipeline itself, designing the output of the pipeline for optimal human understanding should be a goal. </a:t>
            </a:r>
            <a:endParaRPr lang="en-US" sz="3200" dirty="0" smtClean="0"/>
          </a:p>
          <a:p>
            <a:endParaRPr lang="en-US" sz="3200" dirty="0" smtClean="0"/>
          </a:p>
          <a:p>
            <a:r>
              <a:rPr lang="en-US" sz="3200" dirty="0" smtClean="0"/>
              <a:t>The below experiments compare comprehension </a:t>
            </a:r>
            <a:r>
              <a:rPr lang="en-US" sz="3200" dirty="0"/>
              <a:t>of text documents with and without markup from a (simulated) IE pipeline in a simulated intelligence task. </a:t>
            </a:r>
            <a:r>
              <a:rPr lang="en-US" sz="3200" dirty="0" smtClean="0"/>
              <a:t>Does incorporating this output of an IE pipeline improve human problem solving?</a:t>
            </a:r>
            <a:endParaRPr lang="en-US"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l="-20" t="-20" r="-20" b="-20"/>
          <a:stretch>
            <a:fillRect/>
          </a:stretch>
        </p:blipFill>
        <p:spPr bwMode="auto">
          <a:xfrm>
            <a:off x="2785027" y="11372894"/>
            <a:ext cx="5440489" cy="2743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96133" y="11537189"/>
            <a:ext cx="4555331"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9744394" y="12299190"/>
            <a:ext cx="5029200" cy="2062103"/>
          </a:xfrm>
          <a:prstGeom prst="rect">
            <a:avLst/>
          </a:prstGeom>
          <a:noFill/>
        </p:spPr>
        <p:txBody>
          <a:bodyPr wrap="square" rtlCol="0">
            <a:spAutoFit/>
          </a:bodyPr>
          <a:lstStyle/>
          <a:p>
            <a:pPr algn="ctr"/>
            <a:r>
              <a:rPr lang="en-US" sz="3200" dirty="0" smtClean="0"/>
              <a:t>Task: </a:t>
            </a:r>
          </a:p>
          <a:p>
            <a:pPr algn="ctr"/>
            <a:r>
              <a:rPr lang="en-US" sz="3200" dirty="0" smtClean="0"/>
              <a:t>Identify hypothetical adversary attack in text with or without markup</a:t>
            </a:r>
            <a:endParaRPr lang="en-US" sz="3200" dirty="0"/>
          </a:p>
        </p:txBody>
      </p:sp>
      <p:sp>
        <p:nvSpPr>
          <p:cNvPr id="10" name="TextBox 9"/>
          <p:cNvSpPr txBox="1"/>
          <p:nvPr/>
        </p:nvSpPr>
        <p:spPr>
          <a:xfrm>
            <a:off x="2349608" y="14822936"/>
            <a:ext cx="6659689" cy="1569660"/>
          </a:xfrm>
          <a:prstGeom prst="rect">
            <a:avLst/>
          </a:prstGeom>
          <a:noFill/>
        </p:spPr>
        <p:txBody>
          <a:bodyPr wrap="square" rtlCol="0">
            <a:spAutoFit/>
          </a:bodyPr>
          <a:lstStyle/>
          <a:p>
            <a:r>
              <a:rPr lang="en-US" sz="3200" dirty="0" smtClean="0"/>
              <a:t>Adding markup from existing IE pipeline to plain text leads to worse performance!</a:t>
            </a:r>
            <a:endParaRPr lang="en-US" sz="3200" dirty="0"/>
          </a:p>
        </p:txBody>
      </p:sp>
      <p:sp>
        <p:nvSpPr>
          <p:cNvPr id="11" name="TextBox 10"/>
          <p:cNvSpPr txBox="1"/>
          <p:nvPr/>
        </p:nvSpPr>
        <p:spPr>
          <a:xfrm>
            <a:off x="16018328" y="14822936"/>
            <a:ext cx="6324600" cy="1569660"/>
          </a:xfrm>
          <a:prstGeom prst="rect">
            <a:avLst/>
          </a:prstGeom>
          <a:noFill/>
        </p:spPr>
        <p:txBody>
          <a:bodyPr wrap="square" rtlCol="0">
            <a:spAutoFit/>
          </a:bodyPr>
          <a:lstStyle/>
          <a:p>
            <a:r>
              <a:rPr lang="en-US" sz="3200" dirty="0" smtClean="0"/>
              <a:t>Adding “ideal” markup to plain text does not hurt performance, but doesn’t help much either</a:t>
            </a:r>
            <a:endParaRPr lang="en-US" sz="32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20" t="-31" r="-20" b="-31"/>
          <a:stretch>
            <a:fillRect/>
          </a:stretch>
        </p:blipFill>
        <p:spPr bwMode="auto">
          <a:xfrm>
            <a:off x="3151010" y="16699589"/>
            <a:ext cx="4199465" cy="2743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9" name="Picture 5" descr="scatter (00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976748" y="16601851"/>
            <a:ext cx="3994099"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5422816" y="11560526"/>
            <a:ext cx="10086384" cy="3539430"/>
          </a:xfrm>
          <a:prstGeom prst="rect">
            <a:avLst/>
          </a:prstGeom>
        </p:spPr>
        <p:txBody>
          <a:bodyPr wrap="square">
            <a:spAutoFit/>
          </a:bodyPr>
          <a:lstStyle/>
          <a:p>
            <a:pPr marL="457200" indent="-457200">
              <a:buFont typeface="Arial" panose="020B0604020202020204" pitchFamily="34" charset="0"/>
              <a:buChar char="•"/>
            </a:pPr>
            <a:r>
              <a:rPr lang="en-US" sz="3200" dirty="0"/>
              <a:t>Is subjective preference reason enough to use?</a:t>
            </a:r>
          </a:p>
          <a:p>
            <a:pPr marL="457200" indent="-457200">
              <a:buFont typeface="Arial" panose="020B0604020202020204" pitchFamily="34" charset="0"/>
              <a:buChar char="•"/>
            </a:pPr>
            <a:r>
              <a:rPr lang="en-US" sz="3200" dirty="0" smtClean="0"/>
              <a:t>Direction of results suggests that further changes </a:t>
            </a:r>
            <a:r>
              <a:rPr lang="en-US" sz="3200" dirty="0"/>
              <a:t>that may lead to improved performance and </a:t>
            </a:r>
            <a:r>
              <a:rPr lang="en-US" sz="3200" dirty="0" smtClean="0"/>
              <a:t>SA</a:t>
            </a:r>
          </a:p>
          <a:p>
            <a:pPr marL="457200" indent="-457200">
              <a:buFont typeface="Arial" panose="020B0604020202020204" pitchFamily="34" charset="0"/>
              <a:buChar char="•"/>
            </a:pPr>
            <a:r>
              <a:rPr lang="en-US" sz="3200" dirty="0" smtClean="0"/>
              <a:t>Actually designing “ideal” markup</a:t>
            </a:r>
          </a:p>
          <a:p>
            <a:pPr marL="685800" indent="-685800">
              <a:buFontTx/>
              <a:buChar char="-"/>
            </a:pPr>
            <a:r>
              <a:rPr lang="en-US" sz="3200" dirty="0" smtClean="0"/>
              <a:t>Computational plausibility</a:t>
            </a:r>
          </a:p>
          <a:p>
            <a:pPr marL="685800" indent="-685800">
              <a:buFontTx/>
              <a:buChar char="-"/>
            </a:pPr>
            <a:r>
              <a:rPr lang="en-US" sz="3200" dirty="0" smtClean="0"/>
              <a:t>Low-level features (e.g., color)</a:t>
            </a:r>
          </a:p>
          <a:p>
            <a:pPr marL="685800" indent="-685800">
              <a:buFontTx/>
              <a:buChar char="-"/>
            </a:pPr>
            <a:r>
              <a:rPr lang="en-US" sz="3200" dirty="0" smtClean="0"/>
              <a:t>Density (how much markup is helpful)</a:t>
            </a:r>
            <a:endParaRPr lang="en-US" sz="3200" dirty="0"/>
          </a:p>
        </p:txBody>
      </p:sp>
      <p:graphicFrame>
        <p:nvGraphicFramePr>
          <p:cNvPr id="9" name="Table 8"/>
          <p:cNvGraphicFramePr>
            <a:graphicFrameLocks noGrp="1"/>
          </p:cNvGraphicFramePr>
          <p:nvPr>
            <p:extLst>
              <p:ext uri="{D42A27DB-BD31-4B8C-83A1-F6EECF244321}">
                <p14:modId xmlns:p14="http://schemas.microsoft.com/office/powerpoint/2010/main" val="4016702947"/>
              </p:ext>
            </p:extLst>
          </p:nvPr>
        </p:nvGraphicFramePr>
        <p:xfrm>
          <a:off x="1066799" y="19528283"/>
          <a:ext cx="22479001" cy="7223760"/>
        </p:xfrm>
        <a:graphic>
          <a:graphicData uri="http://schemas.openxmlformats.org/drawingml/2006/table">
            <a:tbl>
              <a:tblPr firstRow="1" bandRow="1">
                <a:tableStyleId>{2D5ABB26-0587-4C30-8999-92F81FD0307C}</a:tableStyleId>
              </a:tblPr>
              <a:tblGrid>
                <a:gridCol w="8610600"/>
                <a:gridCol w="5334000"/>
                <a:gridCol w="8534401"/>
              </a:tblGrid>
              <a:tr h="370840">
                <a:tc>
                  <a:txBody>
                    <a:bodyPr/>
                    <a:lstStyle/>
                    <a:p>
                      <a:pPr algn="r"/>
                      <a:r>
                        <a:rPr lang="en-US" sz="3200" dirty="0" smtClean="0"/>
                        <a:t>More accurate </a:t>
                      </a:r>
                      <a:r>
                        <a:rPr lang="en-US" sz="3200" u="heavy" dirty="0" smtClean="0">
                          <a:uFill>
                            <a:solidFill>
                              <a:srgbClr val="C00000"/>
                            </a:solidFill>
                          </a:uFill>
                        </a:rPr>
                        <a:t>without</a:t>
                      </a:r>
                      <a:r>
                        <a:rPr lang="en-US" sz="3200" dirty="0" smtClean="0"/>
                        <a:t> markup </a:t>
                      </a:r>
                      <a:endParaRPr lang="en-US" sz="3200" dirty="0"/>
                    </a:p>
                  </a:txBody>
                  <a:tcPr>
                    <a:solidFill>
                      <a:schemeClr val="bg1">
                        <a:lumMod val="95000"/>
                      </a:schemeClr>
                    </a:solidFill>
                  </a:tcPr>
                </a:tc>
                <a:tc>
                  <a:txBody>
                    <a:bodyPr/>
                    <a:lstStyle/>
                    <a:p>
                      <a:pPr algn="ctr"/>
                      <a:r>
                        <a:rPr lang="en-US" sz="3200" dirty="0" smtClean="0"/>
                        <a:t>Accuracy </a:t>
                      </a:r>
                      <a:endParaRPr lang="en-US" sz="3200" dirty="0"/>
                    </a:p>
                  </a:txBody>
                  <a:tcPr>
                    <a:solidFill>
                      <a:schemeClr val="bg1">
                        <a:lumMod val="95000"/>
                      </a:schemeClr>
                    </a:solidFill>
                  </a:tcPr>
                </a:tc>
                <a:tc>
                  <a:txBody>
                    <a:bodyPr/>
                    <a:lstStyle/>
                    <a:p>
                      <a:r>
                        <a:rPr lang="en-US" sz="3200" dirty="0" smtClean="0"/>
                        <a:t>NS</a:t>
                      </a:r>
                      <a:endParaRPr lang="en-US" sz="3200" dirty="0"/>
                    </a:p>
                  </a:txBody>
                  <a:tcPr>
                    <a:solidFill>
                      <a:schemeClr val="bg1">
                        <a:lumMod val="95000"/>
                      </a:schemeClr>
                    </a:solidFill>
                  </a:tcPr>
                </a:tc>
              </a:tr>
              <a:tr h="370840">
                <a:tc>
                  <a:txBody>
                    <a:bodyPr/>
                    <a:lstStyle/>
                    <a:p>
                      <a:pPr algn="r"/>
                      <a:r>
                        <a:rPr lang="en-US" sz="3200" dirty="0" smtClean="0"/>
                        <a:t>Faster </a:t>
                      </a:r>
                      <a:r>
                        <a:rPr lang="en-US" sz="3200" u="heavy" dirty="0" smtClean="0">
                          <a:uFill>
                            <a:solidFill>
                              <a:srgbClr val="C00000"/>
                            </a:solidFill>
                          </a:uFill>
                        </a:rPr>
                        <a:t>without</a:t>
                      </a:r>
                      <a:r>
                        <a:rPr lang="en-US" sz="3200" dirty="0" smtClean="0"/>
                        <a:t> markup </a:t>
                      </a:r>
                      <a:endParaRPr lang="en-US" sz="3200" dirty="0"/>
                    </a:p>
                  </a:txBody>
                  <a:tcPr/>
                </a:tc>
                <a:tc>
                  <a:txBody>
                    <a:bodyPr/>
                    <a:lstStyle/>
                    <a:p>
                      <a:pPr algn="ctr"/>
                      <a:r>
                        <a:rPr lang="en-US" sz="3200" dirty="0" smtClean="0"/>
                        <a:t>Response time </a:t>
                      </a:r>
                      <a:endParaRPr lang="en-US" sz="3200" dirty="0"/>
                    </a:p>
                  </a:txBody>
                  <a:tcPr/>
                </a:tc>
                <a:tc>
                  <a:txBody>
                    <a:bodyPr/>
                    <a:lstStyle/>
                    <a:p>
                      <a:r>
                        <a:rPr lang="en-US" sz="3200" dirty="0" smtClean="0"/>
                        <a:t>NS</a:t>
                      </a:r>
                      <a:endParaRPr lang="en-US" sz="3200" dirty="0"/>
                    </a:p>
                  </a:txBody>
                  <a:tcPr/>
                </a:tc>
              </a:tr>
              <a:tr h="370840">
                <a:tc>
                  <a:txBody>
                    <a:bodyPr/>
                    <a:lstStyle/>
                    <a:p>
                      <a:pPr algn="r"/>
                      <a:r>
                        <a:rPr lang="en-US" sz="3200" dirty="0" smtClean="0"/>
                        <a:t>Lower workload </a:t>
                      </a:r>
                      <a:r>
                        <a:rPr lang="en-US" sz="3200" u="heavy" dirty="0" smtClean="0">
                          <a:uFill>
                            <a:solidFill>
                              <a:srgbClr val="C00000"/>
                            </a:solidFill>
                          </a:uFill>
                        </a:rPr>
                        <a:t>without</a:t>
                      </a:r>
                      <a:r>
                        <a:rPr lang="en-US" sz="3200" dirty="0" smtClean="0"/>
                        <a:t> markup </a:t>
                      </a:r>
                      <a:endParaRPr lang="en-US" sz="3200" dirty="0"/>
                    </a:p>
                  </a:txBody>
                  <a:tcPr>
                    <a:solidFill>
                      <a:schemeClr val="bg1">
                        <a:lumMod val="95000"/>
                      </a:schemeClr>
                    </a:solidFill>
                  </a:tcPr>
                </a:tc>
                <a:tc>
                  <a:txBody>
                    <a:bodyPr/>
                    <a:lstStyle/>
                    <a:p>
                      <a:pPr algn="ctr"/>
                      <a:r>
                        <a:rPr lang="en-US" sz="3200" dirty="0" smtClean="0"/>
                        <a:t>Workload</a:t>
                      </a:r>
                      <a:endParaRPr lang="en-US" sz="3200" dirty="0"/>
                    </a:p>
                  </a:txBody>
                  <a:tcPr>
                    <a:solidFill>
                      <a:schemeClr val="bg1">
                        <a:lumMod val="95000"/>
                      </a:schemeClr>
                    </a:solidFill>
                  </a:tcPr>
                </a:tc>
                <a:tc>
                  <a:txBody>
                    <a:bodyPr/>
                    <a:lstStyle/>
                    <a:p>
                      <a:r>
                        <a:rPr lang="en-US" sz="3200" dirty="0" smtClean="0"/>
                        <a:t>NS</a:t>
                      </a:r>
                      <a:endParaRPr lang="en-US" sz="3200" dirty="0"/>
                    </a:p>
                  </a:txBody>
                  <a:tcPr>
                    <a:solidFill>
                      <a:schemeClr val="bg1">
                        <a:lumMod val="95000"/>
                      </a:schemeClr>
                    </a:solidFill>
                  </a:tcPr>
                </a:tc>
              </a:tr>
              <a:tr h="370840">
                <a:tc>
                  <a:txBody>
                    <a:bodyPr/>
                    <a:lstStyle/>
                    <a:p>
                      <a:pPr algn="r"/>
                      <a:r>
                        <a:rPr lang="en-US" sz="3200" dirty="0" smtClean="0"/>
                        <a:t>Preferred </a:t>
                      </a:r>
                      <a:r>
                        <a:rPr lang="en-US" sz="3200" u="heavy" dirty="0" smtClean="0">
                          <a:uFill>
                            <a:solidFill>
                              <a:srgbClr val="C00000"/>
                            </a:solidFill>
                          </a:uFill>
                        </a:rPr>
                        <a:t>without</a:t>
                      </a:r>
                      <a:r>
                        <a:rPr lang="en-US" sz="3200" dirty="0" smtClean="0"/>
                        <a:t> markup </a:t>
                      </a:r>
                      <a:endParaRPr lang="en-US" sz="3200" dirty="0"/>
                    </a:p>
                  </a:txBody>
                  <a:tcPr/>
                </a:tc>
                <a:tc>
                  <a:txBody>
                    <a:bodyPr/>
                    <a:lstStyle/>
                    <a:p>
                      <a:pPr algn="ctr"/>
                      <a:r>
                        <a:rPr lang="en-US" sz="3200" dirty="0" smtClean="0"/>
                        <a:t>Preference</a:t>
                      </a:r>
                      <a:endParaRPr lang="en-US" sz="3200" dirty="0"/>
                    </a:p>
                  </a:txBody>
                  <a:tcPr/>
                </a:tc>
                <a:tc>
                  <a:txBody>
                    <a:bodyPr/>
                    <a:lstStyle/>
                    <a:p>
                      <a:r>
                        <a:rPr lang="en-US" sz="3200" dirty="0" smtClean="0"/>
                        <a:t>Preferred </a:t>
                      </a:r>
                      <a:r>
                        <a:rPr lang="en-US" sz="3200" u="heavy" dirty="0" smtClean="0">
                          <a:uFill>
                            <a:solidFill>
                              <a:srgbClr val="00B050"/>
                            </a:solidFill>
                          </a:uFill>
                        </a:rPr>
                        <a:t>with</a:t>
                      </a:r>
                      <a:r>
                        <a:rPr lang="en-US" sz="3200" dirty="0" smtClean="0"/>
                        <a:t> markup</a:t>
                      </a:r>
                      <a:endParaRPr lang="en-US" sz="3200" dirty="0"/>
                    </a:p>
                  </a:txBody>
                  <a:tcPr/>
                </a:tc>
              </a:tr>
              <a:tr h="370840">
                <a:tc>
                  <a:txBody>
                    <a:bodyPr/>
                    <a:lstStyle/>
                    <a:p>
                      <a:pPr algn="r"/>
                      <a:r>
                        <a:rPr lang="en-US" sz="3200" dirty="0" smtClean="0"/>
                        <a:t>NA</a:t>
                      </a:r>
                      <a:endParaRPr lang="en-US" sz="3200" dirty="0">
                        <a:solidFill>
                          <a:schemeClr val="bg1">
                            <a:lumMod val="75000"/>
                          </a:schemeClr>
                        </a:solidFill>
                      </a:endParaRPr>
                    </a:p>
                  </a:txBody>
                  <a:tcPr>
                    <a:solidFill>
                      <a:schemeClr val="bg1">
                        <a:lumMod val="95000"/>
                      </a:schemeClr>
                    </a:solidFill>
                  </a:tcPr>
                </a:tc>
                <a:tc>
                  <a:txBody>
                    <a:bodyPr/>
                    <a:lstStyle/>
                    <a:p>
                      <a:pPr algn="ctr"/>
                      <a:r>
                        <a:rPr lang="en-US" sz="3200" dirty="0" smtClean="0"/>
                        <a:t>Trust in automation </a:t>
                      </a:r>
                      <a:endParaRPr lang="en-US" sz="3200" dirty="0"/>
                    </a:p>
                  </a:txBody>
                  <a:tcPr>
                    <a:solidFill>
                      <a:schemeClr val="bg1">
                        <a:lumMod val="95000"/>
                      </a:schemeClr>
                    </a:solidFill>
                  </a:tcPr>
                </a:tc>
                <a:tc>
                  <a:txBody>
                    <a:bodyPr/>
                    <a:lstStyle/>
                    <a:p>
                      <a:pPr marL="0" marR="0" lvl="0" indent="0" algn="l" defTabSz="2057441" rtl="0" eaLnBrk="1" fontAlgn="auto" latinLnBrk="0" hangingPunct="1">
                        <a:lnSpc>
                          <a:spcPct val="100000"/>
                        </a:lnSpc>
                        <a:spcBef>
                          <a:spcPts val="0"/>
                        </a:spcBef>
                        <a:spcAft>
                          <a:spcPts val="0"/>
                        </a:spcAft>
                        <a:buClrTx/>
                        <a:buSzTx/>
                        <a:buFontTx/>
                        <a:buNone/>
                        <a:tabLst/>
                        <a:defRPr/>
                      </a:pPr>
                      <a:r>
                        <a:rPr lang="en-US" sz="3200" dirty="0" smtClean="0"/>
                        <a:t>Experience with markup did not significantly change trust ratings</a:t>
                      </a:r>
                    </a:p>
                  </a:txBody>
                  <a:tcPr>
                    <a:solidFill>
                      <a:schemeClr val="bg1">
                        <a:lumMod val="95000"/>
                      </a:schemeClr>
                    </a:solidFill>
                  </a:tcPr>
                </a:tc>
              </a:tr>
              <a:tr h="370840">
                <a:tc>
                  <a:txBody>
                    <a:bodyPr/>
                    <a:lstStyle/>
                    <a:p>
                      <a:pPr algn="r"/>
                      <a:r>
                        <a:rPr lang="en-US" sz="3200" dirty="0" smtClean="0"/>
                        <a:t>NA</a:t>
                      </a:r>
                      <a:endParaRPr lang="en-US" sz="3200" dirty="0">
                        <a:solidFill>
                          <a:schemeClr val="bg1">
                            <a:lumMod val="75000"/>
                          </a:schemeClr>
                        </a:solidFill>
                      </a:endParaRPr>
                    </a:p>
                  </a:txBody>
                  <a:tcPr/>
                </a:tc>
                <a:tc>
                  <a:txBody>
                    <a:bodyPr/>
                    <a:lstStyle/>
                    <a:p>
                      <a:pPr algn="ctr"/>
                      <a:r>
                        <a:rPr lang="en-US" sz="3200" dirty="0" smtClean="0"/>
                        <a:t>Strategies</a:t>
                      </a:r>
                      <a:endParaRPr lang="en-US" sz="3200" dirty="0"/>
                    </a:p>
                  </a:txBody>
                  <a:tcPr/>
                </a:tc>
                <a:tc>
                  <a:txBody>
                    <a:bodyPr/>
                    <a:lstStyle/>
                    <a:p>
                      <a:pPr marL="0" lvl="0" indent="0">
                        <a:buFontTx/>
                        <a:buNone/>
                      </a:pPr>
                      <a:r>
                        <a:rPr lang="en-US" sz="3200" dirty="0" smtClean="0"/>
                        <a:t>Markup: </a:t>
                      </a:r>
                    </a:p>
                    <a:p>
                      <a:pPr marL="457200" lvl="0" indent="-457200">
                        <a:buFont typeface="Arial" panose="020B0604020202020204" pitchFamily="34" charset="0"/>
                        <a:buChar char="•"/>
                      </a:pPr>
                      <a:r>
                        <a:rPr lang="en-US" sz="2800" dirty="0" smtClean="0"/>
                        <a:t>Attending to highlighted text, </a:t>
                      </a:r>
                    </a:p>
                    <a:p>
                      <a:pPr marL="457200" lvl="0" indent="-457200">
                        <a:buFont typeface="Arial" panose="020B0604020202020204" pitchFamily="34" charset="0"/>
                        <a:buChar char="•"/>
                      </a:pPr>
                      <a:r>
                        <a:rPr lang="en-US" sz="2800" dirty="0" smtClean="0"/>
                        <a:t>process of elimination</a:t>
                      </a:r>
                    </a:p>
                    <a:p>
                      <a:pPr marL="457200" lvl="0" indent="-457200">
                        <a:buFont typeface="Arial" panose="020B0604020202020204" pitchFamily="34" charset="0"/>
                        <a:buChar char="•"/>
                      </a:pPr>
                      <a:r>
                        <a:rPr lang="en-US" sz="2800" dirty="0" smtClean="0"/>
                        <a:t>focus on ‘easier’ question</a:t>
                      </a:r>
                    </a:p>
                    <a:p>
                      <a:pPr marL="0" lvl="0" indent="0">
                        <a:buFontTx/>
                        <a:buNone/>
                      </a:pPr>
                      <a:r>
                        <a:rPr lang="en-US" sz="3200" dirty="0" smtClean="0"/>
                        <a:t>Plain:</a:t>
                      </a:r>
                    </a:p>
                    <a:p>
                      <a:pPr marL="457200" lvl="0" indent="-457200">
                        <a:buFont typeface="Arial" panose="020B0604020202020204" pitchFamily="34" charset="0"/>
                        <a:buChar char="•"/>
                      </a:pPr>
                      <a:r>
                        <a:rPr lang="en-US" sz="2800" dirty="0" smtClean="0"/>
                        <a:t>taking notes</a:t>
                      </a:r>
                    </a:p>
                    <a:p>
                      <a:pPr marL="457200" lvl="0" indent="-457200">
                        <a:buFont typeface="Arial" panose="020B0604020202020204" pitchFamily="34" charset="0"/>
                        <a:buChar char="•"/>
                      </a:pPr>
                      <a:r>
                        <a:rPr lang="en-US" sz="2800" dirty="0" smtClean="0"/>
                        <a:t>Ctrl/</a:t>
                      </a:r>
                      <a:r>
                        <a:rPr lang="en-US" sz="2800" dirty="0" err="1" smtClean="0"/>
                        <a:t>Cmd+F</a:t>
                      </a:r>
                      <a:endParaRPr lang="en-US" sz="2800" dirty="0" smtClean="0"/>
                    </a:p>
                  </a:txBody>
                  <a:tcPr/>
                </a:tc>
              </a:tr>
              <a:tr h="370840">
                <a:tc>
                  <a:txBody>
                    <a:bodyPr/>
                    <a:lstStyle/>
                    <a:p>
                      <a:pPr algn="r"/>
                      <a:endParaRPr lang="en-US" sz="3600" dirty="0"/>
                    </a:p>
                  </a:txBody>
                  <a:tcPr/>
                </a:tc>
                <a:tc>
                  <a:txBody>
                    <a:bodyPr/>
                    <a:lstStyle/>
                    <a:p>
                      <a:endParaRPr lang="en-US" sz="3600" dirty="0"/>
                    </a:p>
                  </a:txBody>
                  <a:tcPr/>
                </a:tc>
                <a:tc>
                  <a:txBody>
                    <a:bodyPr/>
                    <a:lstStyle/>
                    <a:p>
                      <a:endParaRPr lang="en-US" sz="3600" dirty="0"/>
                    </a:p>
                  </a:txBody>
                  <a:tcPr/>
                </a:tc>
              </a:tr>
            </a:tbl>
          </a:graphicData>
        </a:graphic>
      </p:graphicFrame>
      <p:sp>
        <p:nvSpPr>
          <p:cNvPr id="13" name="Rounded Rectangle 12"/>
          <p:cNvSpPr/>
          <p:nvPr/>
        </p:nvSpPr>
        <p:spPr>
          <a:xfrm>
            <a:off x="914400" y="9220200"/>
            <a:ext cx="9144000" cy="17068801"/>
          </a:xfrm>
          <a:prstGeom prst="roundRect">
            <a:avLst/>
          </a:prstGeom>
          <a:noFill/>
          <a:ln>
            <a:solidFill>
              <a:srgbClr val="FFD5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49608" y="25223315"/>
            <a:ext cx="6150769" cy="923330"/>
          </a:xfrm>
          <a:prstGeom prst="rect">
            <a:avLst/>
          </a:prstGeom>
          <a:noFill/>
        </p:spPr>
        <p:txBody>
          <a:bodyPr wrap="square" rtlCol="0">
            <a:spAutoFit/>
          </a:bodyPr>
          <a:lstStyle/>
          <a:p>
            <a:r>
              <a:rPr lang="en-US" sz="1800" dirty="0"/>
              <a:t>E. Zaroukian, “Information extraction for optimized human understanding and decision making,” Proceeding of the 23</a:t>
            </a:r>
            <a:r>
              <a:rPr lang="en-US" sz="1800" baseline="30000" dirty="0"/>
              <a:t>rd</a:t>
            </a:r>
            <a:r>
              <a:rPr lang="en-US" sz="1800" dirty="0"/>
              <a:t> ICCRTS, Pensacola, FL, November 2018</a:t>
            </a:r>
            <a:r>
              <a:rPr lang="en-US" sz="1800" dirty="0" smtClean="0"/>
              <a:t>.</a:t>
            </a:r>
            <a:endParaRPr lang="en-US" sz="1800" dirty="0"/>
          </a:p>
        </p:txBody>
      </p:sp>
      <p:sp>
        <p:nvSpPr>
          <p:cNvPr id="22" name="Rounded Rectangle 21"/>
          <p:cNvSpPr/>
          <p:nvPr/>
        </p:nvSpPr>
        <p:spPr>
          <a:xfrm>
            <a:off x="14401800" y="9220201"/>
            <a:ext cx="9144000" cy="17068800"/>
          </a:xfrm>
          <a:prstGeom prst="roundRect">
            <a:avLst/>
          </a:prstGeom>
          <a:noFill/>
          <a:ln>
            <a:solidFill>
              <a:srgbClr val="FFD5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7203400" y="9683243"/>
            <a:ext cx="5910943" cy="1200329"/>
          </a:xfrm>
          <a:prstGeom prst="rect">
            <a:avLst/>
          </a:prstGeom>
          <a:noFill/>
        </p:spPr>
        <p:txBody>
          <a:bodyPr wrap="square" rtlCol="0">
            <a:spAutoFit/>
          </a:bodyPr>
          <a:lstStyle/>
          <a:p>
            <a:pPr algn="ctr"/>
            <a:r>
              <a:rPr lang="en-US" dirty="0" smtClean="0"/>
              <a:t>Discussion</a:t>
            </a:r>
            <a:endParaRPr lang="en-US" dirty="0"/>
          </a:p>
        </p:txBody>
      </p:sp>
    </p:spTree>
    <p:extLst>
      <p:ext uri="{BB962C8B-B14F-4D97-AF65-F5344CB8AC3E}">
        <p14:creationId xmlns:p14="http://schemas.microsoft.com/office/powerpoint/2010/main" val="2540916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2495</TotalTime>
  <Words>279</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Evaluating Improvement in Situation Awareness and Decision-Making Through Automation</vt:lpstr>
    </vt:vector>
  </TitlesOfParts>
  <Company>U.S.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Kathy.Zubey</dc:creator>
  <cp:lastModifiedBy>Zaroukian, Erin G.</cp:lastModifiedBy>
  <cp:revision>146</cp:revision>
  <cp:lastPrinted>2016-02-12T13:43:11Z</cp:lastPrinted>
  <dcterms:created xsi:type="dcterms:W3CDTF">2012-04-13T20:02:24Z</dcterms:created>
  <dcterms:modified xsi:type="dcterms:W3CDTF">2019-04-03T19:08:27Z</dcterms:modified>
</cp:coreProperties>
</file>