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63" r:id="rId4"/>
    <p:sldId id="262" r:id="rId5"/>
    <p:sldId id="264" r:id="rId6"/>
    <p:sldId id="265" r:id="rId7"/>
    <p:sldId id="266" r:id="rId8"/>
    <p:sldId id="267" r:id="rId9"/>
    <p:sldId id="268" r:id="rId10"/>
    <p:sldId id="260" r:id="rId11"/>
    <p:sldId id="258" r:id="rId12"/>
  </p:sldIdLst>
  <p:sldSz cx="1006475" cy="1006475"/>
  <p:notesSz cx="6858000" cy="9144000"/>
  <p:defaultTextStyle>
    <a:defPPr>
      <a:defRPr lang="en-US"/>
    </a:defPPr>
    <a:lvl1pPr marL="0" algn="l" defTabSz="121890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1pPr>
    <a:lvl2pPr marL="60945" algn="l" defTabSz="121890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2pPr>
    <a:lvl3pPr marL="121890" algn="l" defTabSz="121890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3pPr>
    <a:lvl4pPr marL="182834" algn="l" defTabSz="121890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4pPr>
    <a:lvl5pPr marL="243779" algn="l" defTabSz="121890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5pPr>
    <a:lvl6pPr marL="304724" algn="l" defTabSz="121890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6pPr>
    <a:lvl7pPr marL="365669" algn="l" defTabSz="121890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7pPr>
    <a:lvl8pPr marL="426613" algn="l" defTabSz="121890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8pPr>
    <a:lvl9pPr marL="487558" algn="l" defTabSz="121890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6F2"/>
    <a:srgbClr val="EDC22E"/>
    <a:srgbClr val="EDC53F"/>
    <a:srgbClr val="EDC850"/>
    <a:srgbClr val="EDCC61"/>
    <a:srgbClr val="EDCF72"/>
    <a:srgbClr val="F65E3B"/>
    <a:srgbClr val="F67C5F"/>
    <a:srgbClr val="F59563"/>
    <a:srgbClr val="F2B1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0" d="100"/>
          <a:sy n="400" d="100"/>
        </p:scale>
        <p:origin x="-654" y="-510"/>
      </p:cViewPr>
      <p:guideLst>
        <p:guide orient="horz" pos="317"/>
        <p:guide pos="3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F84BD-883E-457E-A687-BA5C0F57C906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66D3B-F572-4934-A1B0-3CBFC1839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7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0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1pPr>
    <a:lvl2pPr marL="60945" algn="l" defTabSz="121890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2pPr>
    <a:lvl3pPr marL="121890" algn="l" defTabSz="121890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3pPr>
    <a:lvl4pPr marL="182834" algn="l" defTabSz="121890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4pPr>
    <a:lvl5pPr marL="243779" algn="l" defTabSz="121890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5pPr>
    <a:lvl6pPr marL="304724" algn="l" defTabSz="121890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6pPr>
    <a:lvl7pPr marL="365669" algn="l" defTabSz="121890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7pPr>
    <a:lvl8pPr marL="426613" algn="l" defTabSz="121890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8pPr>
    <a:lvl9pPr marL="487558" algn="l" defTabSz="121890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66D3B-F572-4934-A1B0-3CBFC18395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62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66D3B-F572-4934-A1B0-3CBFC18395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62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66D3B-F572-4934-A1B0-3CBFC18395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62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66D3B-F572-4934-A1B0-3CBFC18395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62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66D3B-F572-4934-A1B0-3CBFC18395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62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66D3B-F572-4934-A1B0-3CBFC18395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62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66D3B-F572-4934-A1B0-3CBFC18395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62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66D3B-F572-4934-A1B0-3CBFC18395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62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66D3B-F572-4934-A1B0-3CBFC18395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62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66D3B-F572-4934-A1B0-3CBFC18395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62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66D3B-F572-4934-A1B0-3CBFC18395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6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86" y="312662"/>
            <a:ext cx="855504" cy="2157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971" y="570336"/>
            <a:ext cx="704533" cy="2572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A028-7B3A-476B-9E4D-CC4CD021412B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0554-F242-49C7-BF1C-B6C76BE2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A028-7B3A-476B-9E4D-CC4CD021412B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0554-F242-49C7-BF1C-B6C76BE2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9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695" y="40308"/>
            <a:ext cx="226457" cy="858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4" y="40308"/>
            <a:ext cx="662596" cy="858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A028-7B3A-476B-9E4D-CC4CD021412B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0554-F242-49C7-BF1C-B6C76BE2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5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A028-7B3A-476B-9E4D-CC4CD021412B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0554-F242-49C7-BF1C-B6C76BE2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7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04" y="646754"/>
            <a:ext cx="855504" cy="199897"/>
          </a:xfrm>
        </p:spPr>
        <p:txBody>
          <a:bodyPr anchor="t"/>
          <a:lstStyle>
            <a:lvl1pPr algn="l">
              <a:defRPr sz="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04" y="426589"/>
            <a:ext cx="855504" cy="220166"/>
          </a:xfrm>
        </p:spPr>
        <p:txBody>
          <a:bodyPr anchor="b"/>
          <a:lstStyle>
            <a:lvl1pPr marL="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A028-7B3A-476B-9E4D-CC4CD021412B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0554-F242-49C7-BF1C-B6C76BE2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4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4" y="234844"/>
            <a:ext cx="444526" cy="664227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25" y="234844"/>
            <a:ext cx="444526" cy="664227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A028-7B3A-476B-9E4D-CC4CD021412B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0554-F242-49C7-BF1C-B6C76BE2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5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6" y="225293"/>
            <a:ext cx="444701" cy="93891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60945" indent="0">
              <a:buNone/>
              <a:defRPr sz="300" b="1"/>
            </a:lvl2pPr>
            <a:lvl3pPr marL="121890" indent="0">
              <a:buNone/>
              <a:defRPr sz="200" b="1"/>
            </a:lvl3pPr>
            <a:lvl4pPr marL="182834" indent="0">
              <a:buNone/>
              <a:defRPr sz="200" b="1"/>
            </a:lvl4pPr>
            <a:lvl5pPr marL="243779" indent="0">
              <a:buNone/>
              <a:defRPr sz="200" b="1"/>
            </a:lvl5pPr>
            <a:lvl6pPr marL="304724" indent="0">
              <a:buNone/>
              <a:defRPr sz="200" b="1"/>
            </a:lvl6pPr>
            <a:lvl7pPr marL="365669" indent="0">
              <a:buNone/>
              <a:defRPr sz="200" b="1"/>
            </a:lvl7pPr>
            <a:lvl8pPr marL="426613" indent="0">
              <a:buNone/>
              <a:defRPr sz="200" b="1"/>
            </a:lvl8pPr>
            <a:lvl9pPr marL="487558" indent="0">
              <a:buNone/>
              <a:defRPr sz="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6" y="319184"/>
            <a:ext cx="444701" cy="579888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278" y="225293"/>
            <a:ext cx="444875" cy="93891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60945" indent="0">
              <a:buNone/>
              <a:defRPr sz="300" b="1"/>
            </a:lvl2pPr>
            <a:lvl3pPr marL="121890" indent="0">
              <a:buNone/>
              <a:defRPr sz="200" b="1"/>
            </a:lvl3pPr>
            <a:lvl4pPr marL="182834" indent="0">
              <a:buNone/>
              <a:defRPr sz="200" b="1"/>
            </a:lvl4pPr>
            <a:lvl5pPr marL="243779" indent="0">
              <a:buNone/>
              <a:defRPr sz="200" b="1"/>
            </a:lvl5pPr>
            <a:lvl6pPr marL="304724" indent="0">
              <a:buNone/>
              <a:defRPr sz="200" b="1"/>
            </a:lvl6pPr>
            <a:lvl7pPr marL="365669" indent="0">
              <a:buNone/>
              <a:defRPr sz="200" b="1"/>
            </a:lvl7pPr>
            <a:lvl8pPr marL="426613" indent="0">
              <a:buNone/>
              <a:defRPr sz="200" b="1"/>
            </a:lvl8pPr>
            <a:lvl9pPr marL="487558" indent="0">
              <a:buNone/>
              <a:defRPr sz="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278" y="319184"/>
            <a:ext cx="444875" cy="579888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A028-7B3A-476B-9E4D-CC4CD021412B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0554-F242-49C7-BF1C-B6C76BE2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5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A028-7B3A-476B-9E4D-CC4CD021412B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0554-F242-49C7-BF1C-B6C76BE2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6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A028-7B3A-476B-9E4D-CC4CD021412B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0554-F242-49C7-BF1C-B6C76BE2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5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5" y="40073"/>
            <a:ext cx="331123" cy="170542"/>
          </a:xfrm>
        </p:spPr>
        <p:txBody>
          <a:bodyPr anchor="b"/>
          <a:lstStyle>
            <a:lvl1pPr algn="l">
              <a:defRPr sz="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506" y="40075"/>
            <a:ext cx="562647" cy="858998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5" y="210616"/>
            <a:ext cx="331123" cy="688457"/>
          </a:xfrm>
        </p:spPr>
        <p:txBody>
          <a:bodyPr/>
          <a:lstStyle>
            <a:lvl1pPr marL="0" indent="0">
              <a:buNone/>
              <a:defRPr sz="200"/>
            </a:lvl1pPr>
            <a:lvl2pPr marL="60945" indent="0">
              <a:buNone/>
              <a:defRPr sz="200"/>
            </a:lvl2pPr>
            <a:lvl3pPr marL="121890" indent="0">
              <a:buNone/>
              <a:defRPr sz="100"/>
            </a:lvl3pPr>
            <a:lvl4pPr marL="182834" indent="0">
              <a:buNone/>
              <a:defRPr sz="100"/>
            </a:lvl4pPr>
            <a:lvl5pPr marL="243779" indent="0">
              <a:buNone/>
              <a:defRPr sz="100"/>
            </a:lvl5pPr>
            <a:lvl6pPr marL="304724" indent="0">
              <a:buNone/>
              <a:defRPr sz="100"/>
            </a:lvl6pPr>
            <a:lvl7pPr marL="365669" indent="0">
              <a:buNone/>
              <a:defRPr sz="100"/>
            </a:lvl7pPr>
            <a:lvl8pPr marL="426613" indent="0">
              <a:buNone/>
              <a:defRPr sz="100"/>
            </a:lvl8pPr>
            <a:lvl9pPr marL="487558" indent="0">
              <a:buNone/>
              <a:defRPr sz="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A028-7B3A-476B-9E4D-CC4CD021412B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0554-F242-49C7-BF1C-B6C76BE2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3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77" y="704534"/>
            <a:ext cx="603885" cy="83174"/>
          </a:xfrm>
        </p:spPr>
        <p:txBody>
          <a:bodyPr anchor="b"/>
          <a:lstStyle>
            <a:lvl1pPr algn="l">
              <a:defRPr sz="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277" y="89930"/>
            <a:ext cx="603885" cy="603885"/>
          </a:xfrm>
        </p:spPr>
        <p:txBody>
          <a:bodyPr/>
          <a:lstStyle>
            <a:lvl1pPr marL="0" indent="0">
              <a:buNone/>
              <a:defRPr sz="400"/>
            </a:lvl1pPr>
            <a:lvl2pPr marL="60945" indent="0">
              <a:buNone/>
              <a:defRPr sz="400"/>
            </a:lvl2pPr>
            <a:lvl3pPr marL="121890" indent="0">
              <a:buNone/>
              <a:defRPr sz="300"/>
            </a:lvl3pPr>
            <a:lvl4pPr marL="182834" indent="0">
              <a:buNone/>
              <a:defRPr sz="300"/>
            </a:lvl4pPr>
            <a:lvl5pPr marL="243779" indent="0">
              <a:buNone/>
              <a:defRPr sz="300"/>
            </a:lvl5pPr>
            <a:lvl6pPr marL="304724" indent="0">
              <a:buNone/>
              <a:defRPr sz="300"/>
            </a:lvl6pPr>
            <a:lvl7pPr marL="365669" indent="0">
              <a:buNone/>
              <a:defRPr sz="300"/>
            </a:lvl7pPr>
            <a:lvl8pPr marL="426613" indent="0">
              <a:buNone/>
              <a:defRPr sz="300"/>
            </a:lvl8pPr>
            <a:lvl9pPr marL="487558" indent="0">
              <a:buNone/>
              <a:defRPr sz="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277" y="787708"/>
            <a:ext cx="603885" cy="118121"/>
          </a:xfrm>
        </p:spPr>
        <p:txBody>
          <a:bodyPr/>
          <a:lstStyle>
            <a:lvl1pPr marL="0" indent="0">
              <a:buNone/>
              <a:defRPr sz="200"/>
            </a:lvl1pPr>
            <a:lvl2pPr marL="60945" indent="0">
              <a:buNone/>
              <a:defRPr sz="200"/>
            </a:lvl2pPr>
            <a:lvl3pPr marL="121890" indent="0">
              <a:buNone/>
              <a:defRPr sz="100"/>
            </a:lvl3pPr>
            <a:lvl4pPr marL="182834" indent="0">
              <a:buNone/>
              <a:defRPr sz="100"/>
            </a:lvl4pPr>
            <a:lvl5pPr marL="243779" indent="0">
              <a:buNone/>
              <a:defRPr sz="100"/>
            </a:lvl5pPr>
            <a:lvl6pPr marL="304724" indent="0">
              <a:buNone/>
              <a:defRPr sz="100"/>
            </a:lvl6pPr>
            <a:lvl7pPr marL="365669" indent="0">
              <a:buNone/>
              <a:defRPr sz="100"/>
            </a:lvl7pPr>
            <a:lvl8pPr marL="426613" indent="0">
              <a:buNone/>
              <a:defRPr sz="100"/>
            </a:lvl8pPr>
            <a:lvl9pPr marL="487558" indent="0">
              <a:buNone/>
              <a:defRPr sz="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A028-7B3A-476B-9E4D-CC4CD021412B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0554-F242-49C7-BF1C-B6C76BE2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9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4" y="40305"/>
            <a:ext cx="905828" cy="167746"/>
          </a:xfrm>
          <a:prstGeom prst="rect">
            <a:avLst/>
          </a:prstGeom>
        </p:spPr>
        <p:txBody>
          <a:bodyPr vert="horz" lIns="12189" tIns="6094" rIns="12189" bIns="60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4" y="234844"/>
            <a:ext cx="905828" cy="664227"/>
          </a:xfrm>
          <a:prstGeom prst="rect">
            <a:avLst/>
          </a:prstGeom>
        </p:spPr>
        <p:txBody>
          <a:bodyPr vert="horz" lIns="12189" tIns="6094" rIns="12189" bIns="60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4" y="932856"/>
            <a:ext cx="234844" cy="53585"/>
          </a:xfrm>
          <a:prstGeom prst="rect">
            <a:avLst/>
          </a:prstGeom>
        </p:spPr>
        <p:txBody>
          <a:bodyPr vert="horz" lIns="12189" tIns="6094" rIns="12189" bIns="6094" rtlCol="0" anchor="ctr"/>
          <a:lstStyle>
            <a:lvl1pPr algn="l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AA028-7B3A-476B-9E4D-CC4CD021412B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879" y="932856"/>
            <a:ext cx="318717" cy="53585"/>
          </a:xfrm>
          <a:prstGeom prst="rect">
            <a:avLst/>
          </a:prstGeom>
        </p:spPr>
        <p:txBody>
          <a:bodyPr vert="horz" lIns="12189" tIns="6094" rIns="12189" bIns="6094" rtlCol="0" anchor="ctr"/>
          <a:lstStyle>
            <a:lvl1pPr algn="ct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1307" y="932856"/>
            <a:ext cx="234844" cy="53585"/>
          </a:xfrm>
          <a:prstGeom prst="rect">
            <a:avLst/>
          </a:prstGeom>
        </p:spPr>
        <p:txBody>
          <a:bodyPr vert="horz" lIns="12189" tIns="6094" rIns="12189" bIns="6094" rtlCol="0" anchor="ctr"/>
          <a:lstStyle>
            <a:lvl1pPr algn="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F0554-F242-49C7-BF1C-B6C76BE2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7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890" rtl="0" eaLnBrk="1" latinLnBrk="0" hangingPunct="1">
        <a:spcBef>
          <a:spcPct val="0"/>
        </a:spcBef>
        <a:buNone/>
        <a:defRPr sz="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9" indent="-45709" algn="l" defTabSz="12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35" indent="-38090" algn="l" defTabSz="121890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spcBef>
          <a:spcPct val="20000"/>
        </a:spcBef>
        <a:buFont typeface="Arial" panose="020B0604020202020204" pitchFamily="34" charset="0"/>
        <a:buChar char="»"/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3" y="397057"/>
            <a:ext cx="351309" cy="212362"/>
          </a:xfrm>
          <a:prstGeom prst="rect">
            <a:avLst/>
          </a:prstGeom>
          <a:noFill/>
        </p:spPr>
        <p:txBody>
          <a:bodyPr wrap="none" lIns="12189" tIns="6094" rIns="12189" bIns="6094" rtlCol="0">
            <a:spAutoFit/>
          </a:bodyPr>
          <a:lstStyle/>
          <a:p>
            <a:pPr algn="ctr"/>
            <a:r>
              <a:rPr lang="en-US" sz="1300" dirty="0" smtClean="0"/>
              <a:t>form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21282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C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97057"/>
            <a:ext cx="1006475" cy="212362"/>
          </a:xfrm>
          <a:prstGeom prst="rect">
            <a:avLst/>
          </a:prstGeom>
          <a:noFill/>
        </p:spPr>
        <p:txBody>
          <a:bodyPr wrap="square" lIns="12189" tIns="6094" rIns="12189" bIns="6094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F9F6F2"/>
                </a:solidFill>
              </a:rPr>
              <a:t>domain</a:t>
            </a:r>
            <a:endParaRPr lang="en-US" sz="1300" dirty="0">
              <a:solidFill>
                <a:srgbClr val="F9F6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7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C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397057"/>
            <a:ext cx="1006475" cy="212362"/>
          </a:xfrm>
          <a:prstGeom prst="rect">
            <a:avLst/>
          </a:prstGeom>
          <a:noFill/>
        </p:spPr>
        <p:txBody>
          <a:bodyPr wrap="square" lIns="12189" tIns="6094" rIns="12189" bIns="6094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F9F6F2"/>
                </a:solidFill>
              </a:rPr>
              <a:t>life</a:t>
            </a:r>
            <a:endParaRPr lang="en-US" sz="1300" dirty="0">
              <a:solidFill>
                <a:srgbClr val="F9F6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3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397057"/>
            <a:ext cx="1006475" cy="212362"/>
          </a:xfrm>
          <a:prstGeom prst="rect">
            <a:avLst/>
          </a:prstGeom>
          <a:noFill/>
        </p:spPr>
        <p:txBody>
          <a:bodyPr wrap="square" lIns="12189" tIns="6094" rIns="12189" bIns="6094" rtlCol="0">
            <a:spAutoFit/>
          </a:bodyPr>
          <a:lstStyle/>
          <a:p>
            <a:pPr algn="ctr"/>
            <a:r>
              <a:rPr lang="en-US" sz="1300" dirty="0" smtClean="0"/>
              <a:t>variety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12070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B1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97057"/>
            <a:ext cx="1006475" cy="212362"/>
          </a:xfrm>
          <a:prstGeom prst="rect">
            <a:avLst/>
          </a:prstGeom>
          <a:noFill/>
        </p:spPr>
        <p:txBody>
          <a:bodyPr wrap="square" lIns="12189" tIns="6094" rIns="12189" bIns="6094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F9F6F2"/>
                </a:solidFill>
              </a:rPr>
              <a:t>species</a:t>
            </a:r>
            <a:endParaRPr lang="en-US" sz="1300" dirty="0">
              <a:solidFill>
                <a:srgbClr val="F9F6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67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9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97057"/>
            <a:ext cx="1006475" cy="212362"/>
          </a:xfrm>
          <a:prstGeom prst="rect">
            <a:avLst/>
          </a:prstGeom>
          <a:noFill/>
        </p:spPr>
        <p:txBody>
          <a:bodyPr wrap="square" lIns="12189" tIns="6094" rIns="12189" bIns="6094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F9F6F2"/>
                </a:solidFill>
              </a:rPr>
              <a:t>genus</a:t>
            </a:r>
            <a:endParaRPr lang="en-US" sz="1300" dirty="0">
              <a:solidFill>
                <a:srgbClr val="F9F6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30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C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97057"/>
            <a:ext cx="1006475" cy="212362"/>
          </a:xfrm>
          <a:prstGeom prst="rect">
            <a:avLst/>
          </a:prstGeom>
          <a:noFill/>
        </p:spPr>
        <p:txBody>
          <a:bodyPr wrap="square" lIns="12189" tIns="6094" rIns="12189" bIns="6094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F9F6F2"/>
                </a:solidFill>
              </a:rPr>
              <a:t>family</a:t>
            </a:r>
            <a:endParaRPr lang="en-US" sz="1300" dirty="0">
              <a:solidFill>
                <a:srgbClr val="F9F6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0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5E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397057"/>
            <a:ext cx="1006475" cy="212362"/>
          </a:xfrm>
          <a:prstGeom prst="rect">
            <a:avLst/>
          </a:prstGeom>
          <a:noFill/>
        </p:spPr>
        <p:txBody>
          <a:bodyPr wrap="square" lIns="12189" tIns="6094" rIns="12189" bIns="6094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F9F6F2"/>
                </a:solidFill>
              </a:rPr>
              <a:t>order</a:t>
            </a:r>
            <a:endParaRPr lang="en-US" sz="1300" dirty="0">
              <a:solidFill>
                <a:srgbClr val="F9F6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9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CF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97057"/>
            <a:ext cx="1006475" cy="212362"/>
          </a:xfrm>
          <a:prstGeom prst="rect">
            <a:avLst/>
          </a:prstGeom>
          <a:noFill/>
        </p:spPr>
        <p:txBody>
          <a:bodyPr wrap="square" lIns="12189" tIns="6094" rIns="12189" bIns="6094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F9F6F2"/>
                </a:solidFill>
              </a:rPr>
              <a:t>class</a:t>
            </a:r>
            <a:endParaRPr lang="en-US" sz="1300" dirty="0">
              <a:solidFill>
                <a:srgbClr val="F9F6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CC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397057"/>
            <a:ext cx="1006475" cy="212362"/>
          </a:xfrm>
          <a:prstGeom prst="rect">
            <a:avLst/>
          </a:prstGeom>
          <a:noFill/>
        </p:spPr>
        <p:txBody>
          <a:bodyPr wrap="square" lIns="12189" tIns="6094" rIns="12189" bIns="6094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F9F6F2"/>
                </a:solidFill>
              </a:rPr>
              <a:t>phylum</a:t>
            </a:r>
            <a:endParaRPr lang="en-US" sz="1300" dirty="0">
              <a:solidFill>
                <a:srgbClr val="F9F6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60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C8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397057"/>
            <a:ext cx="1006475" cy="212362"/>
          </a:xfrm>
          <a:prstGeom prst="rect">
            <a:avLst/>
          </a:prstGeom>
          <a:noFill/>
        </p:spPr>
        <p:txBody>
          <a:bodyPr wrap="square" lIns="12189" tIns="6094" rIns="12189" bIns="6094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F9F6F2"/>
                </a:solidFill>
              </a:rPr>
              <a:t>kingdom</a:t>
            </a:r>
            <a:endParaRPr lang="en-US" sz="1300" dirty="0">
              <a:solidFill>
                <a:srgbClr val="F9F6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2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22</Words>
  <Application>Microsoft Office PowerPoint</Application>
  <PresentationFormat>Custom</PresentationFormat>
  <Paragraphs>22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Z</dc:creator>
  <cp:lastModifiedBy>Erin Z</cp:lastModifiedBy>
  <cp:revision>29</cp:revision>
  <dcterms:created xsi:type="dcterms:W3CDTF">2014-04-05T12:01:54Z</dcterms:created>
  <dcterms:modified xsi:type="dcterms:W3CDTF">2014-04-05T21:14:48Z</dcterms:modified>
</cp:coreProperties>
</file>