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46CC-C14A-9EDD-C58F-93912098F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6D160-6F03-8593-38A8-9FE4C34DF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B4BD-34EA-ED2A-8DCE-3EB7FA97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C5E6-5441-3D3C-CDBD-BFFD908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A594-1C0E-BF74-E3DE-E50869A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0796-4797-86BB-2B23-1785FDA4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D9AC3-38F6-0BBF-6410-6E9C6DC1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898C-5152-816B-B97D-9FB8FEC4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49E7-9DA0-0F07-E75C-7878B2DA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6978-05A8-61D0-2F78-410A3C9D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5A8F-C593-79B3-78A7-074C7AA7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DED4-C15C-835E-F6C8-EAFC83B0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7FB1-E128-3430-5B76-BB12AD4D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FE1E-1EF6-4241-D375-E7CC8DD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BE9E-7074-7C16-EE81-D2D601D8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19C-05B3-6C8B-01A1-99DCF97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2EFC-4448-4161-FE55-172A75B8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7CAE-A99F-F3AF-0670-6C1B3DE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9F1D-D0BC-6FD2-08D8-96A8FD7A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CE75-C5C6-EC1C-036D-C0E87967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5DD0-6DB6-6B65-665D-4CAEBD29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7052C-7796-7971-512C-50EC0D09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48CA-A34A-1C92-2D4B-CD0F7400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5859-9C08-9C08-0A5B-78D077F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6F8C-C177-245A-5512-A48AB9AF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B26E-0518-F094-5205-CD2BA3C9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F98-014A-67A7-5FEF-80011A8C2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71BE-09B1-33F3-6DDC-CBC9A7E9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4700-02D4-5B27-4EE8-9088EE9F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DD846-6D08-653B-CC43-AC6AD032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E32F-0ADC-FC98-9D9F-484EFEFC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434B-C595-E7E8-EFCA-947322E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7D266-3F26-B311-D08E-50782B29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E9CA-B7F3-F48E-C700-5E091BFF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ABF9F-5F1F-A48C-953D-1076035F7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3CBBE-850E-AB35-04E5-8CBFC65A0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B37C0-704C-EF98-13E4-3BD0B30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78E6B-04EF-BDB0-A2C5-B0430723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01DFD-3845-7440-B3CC-03A961E7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85A-67FB-4DC4-8A0A-53DF08B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236E0-EA6F-CC0A-9642-399EE2D6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83A9A-E24D-B83B-8CA0-00E8DCD5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8FEF-E5C5-E325-7BEE-F6C17905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CFCAF-0589-E1D9-4026-D509FBE1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273E9-5C26-7CFE-B436-65603C95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A5F8-E63F-BC5E-76C0-73E9E49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41C6-7FE8-795F-65F7-EE88436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EE87-A2D2-2033-4414-0B409317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D9FB-3B5D-FB4E-B058-A6A890F1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A6A2-BCDE-E669-8BF3-D278DBDD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2843-1761-798C-8954-0E316FDE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B8FF-6516-9B14-B3D9-DE69137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CAB6-4D9B-9C8A-93A3-A04CFF20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B828C-7B63-8DE9-5D59-71A0A033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FF42-84A5-ACB4-7ED1-E34DD80F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5139-F8FB-314E-B6C6-6CB8B773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5226-CC4B-B89B-FA12-69986BB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9EC1-67B3-B43A-C677-CB142F2C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6152B-15F3-AB0F-EC20-3BD3D19F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FCE2-48B8-ADB9-1892-A1A5BF97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4736-AA64-00DB-AF61-1DB5E8CE3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1DB9-FD7B-43C3-B63D-882497A25A7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D9E0-812C-6C2B-A8A6-7D387053B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6005-D5B6-E313-5DAF-68E59538B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DB19-6B14-C966-C6DE-6CFE0A041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227A-4C55-1656-8A67-3331BFF61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Zaroukian, Erin G CIV USARMY DEVCOM ARL (USA)</dc:creator>
  <cp:lastModifiedBy>Zaroukian, Erin G CIV USARMY DEVCOM ARL (USA)</cp:lastModifiedBy>
  <cp:revision>1</cp:revision>
  <dcterms:created xsi:type="dcterms:W3CDTF">2023-07-13T19:29:38Z</dcterms:created>
  <dcterms:modified xsi:type="dcterms:W3CDTF">2023-07-13T19:29:50Z</dcterms:modified>
</cp:coreProperties>
</file>