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5" r:id="rId11"/>
    <p:sldId id="267" r:id="rId12"/>
    <p:sldId id="266" r:id="rId1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1DB9-FD7B-43C3-B63D-882497A25A7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84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48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75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86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9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03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62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8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05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1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1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21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 thruBlk="1"/>
      </p:transition>
    </mc:Choice>
    <mc:Fallback>
      <p:transition>
        <p:cut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Zaroukian, Erin G CIV USARMY DEVCOM ARL (USA)</dc:creator>
  <cp:lastModifiedBy>Zaroukian, Erin G CIV USARMY DEVCOM ARL (USA)</cp:lastModifiedBy>
  <cp:revision>5</cp:revision>
  <dcterms:created xsi:type="dcterms:W3CDTF">2023-07-13T19:29:38Z</dcterms:created>
  <dcterms:modified xsi:type="dcterms:W3CDTF">2023-08-14T20:03:29Z</dcterms:modified>
</cp:coreProperties>
</file>