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>
        <p:scale>
          <a:sx n="120" d="100"/>
          <a:sy n="12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894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6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6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77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8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1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869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1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165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031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5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F5BCB8-35CE-409D-AD5E-7F8F52B01219}" type="datetimeFigureOut">
              <a:rPr lang="es-MX" smtClean="0"/>
              <a:t>04/12/24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DE33592-C72A-4E49-BF77-9B4A1DA5BC0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64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5D12E-FF9D-6958-70A4-0B4754AFA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700" y="1668271"/>
            <a:ext cx="9418320" cy="2713383"/>
          </a:xfrm>
        </p:spPr>
        <p:txBody>
          <a:bodyPr>
            <a:normAutofit/>
          </a:bodyPr>
          <a:lstStyle/>
          <a:p>
            <a:pPr algn="ctr"/>
            <a:r>
              <a:rPr lang="en-US" sz="5400" b="0" i="0" u="none" strike="noStrike" dirty="0">
                <a:effectLst/>
                <a:latin typeface="Roboto" panose="02000000000000000000" pitchFamily="2" charset="0"/>
              </a:rPr>
              <a:t>SEA: State-Exchange Attention for High-Fidelity Physics-Based Transformers.</a:t>
            </a:r>
            <a:endParaRPr lang="es-MX" sz="5400" dirty="0"/>
          </a:p>
        </p:txBody>
      </p:sp>
    </p:spTree>
    <p:extLst>
      <p:ext uri="{BB962C8B-B14F-4D97-AF65-F5344CB8AC3E}">
        <p14:creationId xmlns:p14="http://schemas.microsoft.com/office/powerpoint/2010/main" val="11944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122072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811"/>
            <a:ext cx="2556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92190-3D6B-A84B-1560-58480504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2904" y="2514944"/>
            <a:ext cx="5054601" cy="1955108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</a:rPr>
              <a:t>Divergencia de </a:t>
            </a:r>
            <a:r>
              <a:rPr lang="es-MX" sz="4000" dirty="0" err="1">
                <a:solidFill>
                  <a:srgbClr val="FFFFFF"/>
                </a:solidFill>
              </a:rPr>
              <a:t>Kullback-Leibler</a:t>
            </a:r>
            <a:endParaRPr lang="es-MX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9FB676-8CB3-8572-15A4-F467A14066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02654" y="965199"/>
                <a:ext cx="6670520" cy="5207002"/>
              </a:xfrm>
              <a:noFill/>
            </p:spPr>
            <p:txBody>
              <a:bodyPr anchor="t">
                <a:normAutofit/>
              </a:bodyPr>
              <a:lstStyle/>
              <a:p>
                <a:pPr algn="just"/>
                <a:r>
                  <a:rPr lang="es-MX" sz="2400" dirty="0"/>
                  <a:t>Medida de similitud entre dos distribuciones de probabilidad.</a:t>
                </a:r>
              </a:p>
              <a:p>
                <a:pPr algn="just"/>
                <a:r>
                  <a:rPr lang="es-MX" sz="2400" dirty="0"/>
                  <a:t>Si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MX" sz="2400" dirty="0"/>
                  <a:t> y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MX" sz="2400" dirty="0"/>
                  <a:t> son distribuciones de probabilidad, la divergencia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sz="2400" b="0" i="1" smtClean="0"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trlPr>
                            <a:rPr lang="es-MX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ⅆ</m:t>
                                  </m:r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s-MX" sz="2400" b="0" i="1" smtClean="0">
                                      <a:latin typeface="Cambria Math" panose="02040503050406030204" pitchFamily="18" charset="0"/>
                                    </a:rPr>
                                    <m:t>𝑑𝑃</m:t>
                                  </m:r>
                                </m:den>
                              </m:f>
                              <m:r>
                                <a:rPr lang="es-MX" sz="2400" b="0" i="1" smtClean="0">
                                  <a:latin typeface="Cambria Math" panose="02040503050406030204" pitchFamily="18" charset="0"/>
                                </a:rPr>
                                <m:t>𝑑𝑃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s-MX" sz="2400" b="0" dirty="0"/>
              </a:p>
              <a:p>
                <a:pPr marL="274320" lvl="1" indent="0" algn="just">
                  <a:buNone/>
                </a:pPr>
                <a:r>
                  <a:rPr lang="es-MX" sz="2400" dirty="0"/>
                  <a:t>mide la similitud entre la distribución real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MX" sz="2400" dirty="0"/>
                  <a:t> y la distribución estimada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s-MX" sz="2400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09FB676-8CB3-8572-15A4-F467A14066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2654" y="965199"/>
                <a:ext cx="6670520" cy="5207002"/>
              </a:xfrm>
              <a:blipFill>
                <a:blip r:embed="rId2"/>
                <a:stretch>
                  <a:fillRect l="-731" t="-1287" r="-137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9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74CE31E-4C2C-2B92-B1D3-1F15F6DE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3000"/>
              <a:t>Distintas funciones de riesgo acumulado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71DD2CBB-23D4-6FB0-386A-9FC94734D93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831" y="2325157"/>
                <a:ext cx="3690425" cy="3854979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algn="just"/>
                <a:r>
                  <a:rPr lang="en-US" sz="1600" dirty="0"/>
                  <a:t>El </a:t>
                </a:r>
                <a:r>
                  <a:rPr lang="en-US" sz="1600" dirty="0" err="1"/>
                  <a:t>riesgo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asociado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comúnmente</a:t>
                </a:r>
                <a:r>
                  <a:rPr lang="en-US" sz="1600" dirty="0"/>
                  <a:t> a </a:t>
                </a:r>
                <a:r>
                  <a:rPr lang="en-US" sz="1600" dirty="0" err="1"/>
                  <a:t>respuestas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biológicas</a:t>
                </a:r>
                <a:r>
                  <a:rPr lang="en-US" sz="1600" dirty="0"/>
                  <a:t> se </a:t>
                </a:r>
                <a:r>
                  <a:rPr lang="en-US" sz="1600" dirty="0" err="1"/>
                  <a:t>asimila</a:t>
                </a:r>
                <a:r>
                  <a:rPr lang="en-US" sz="1600" dirty="0"/>
                  <a:t> al </a:t>
                </a:r>
                <a:r>
                  <a:rPr lang="en-US" sz="1600" dirty="0" err="1"/>
                  <a:t>logístico</a:t>
                </a:r>
                <a:r>
                  <a:rPr lang="en-US" sz="1600" dirty="0"/>
                  <a:t>.</a:t>
                </a:r>
              </a:p>
              <a:p>
                <a:pPr algn="just"/>
                <a:r>
                  <a:rPr lang="en-US" sz="1600" dirty="0"/>
                  <a:t>Se define </a:t>
                </a:r>
                <a:r>
                  <a:rPr lang="en-US" sz="1600" dirty="0" err="1"/>
                  <a:t>por</a:t>
                </a:r>
                <a:r>
                  <a:rPr lang="en-US" sz="1600" dirty="0"/>
                  <a:t> </a:t>
                </a:r>
                <a:r>
                  <a:rPr lang="en-US" sz="1600" dirty="0" err="1"/>
                  <a:t>una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función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monótona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creciente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⟶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1600" dirty="0"/>
                  <a:t> dada </a:t>
                </a:r>
                <a:r>
                  <a:rPr lang="en-US" sz="1600" dirty="0" err="1"/>
                  <a:t>por</a:t>
                </a:r>
                <a:endParaRPr lang="en-US" sz="1600" dirty="0"/>
              </a:p>
              <a:p>
                <a:pPr marL="0" algn="just">
                  <a:buNone/>
                </a:pPr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600" dirty="0"/>
              </a:p>
              <a:p>
                <a:pPr algn="just"/>
                <a:r>
                  <a:rPr lang="en-US" sz="1600" dirty="0"/>
                  <a:t>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Marcador de contenido 9">
                <a:extLst>
                  <a:ext uri="{FF2B5EF4-FFF2-40B4-BE49-F238E27FC236}">
                    <a16:creationId xmlns:a16="http://schemas.microsoft.com/office/drawing/2014/main" id="{71DD2CBB-23D4-6FB0-386A-9FC94734D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831" y="2325157"/>
                <a:ext cx="3690425" cy="3854979"/>
              </a:xfrm>
              <a:blipFill>
                <a:blip r:embed="rId2"/>
                <a:stretch>
                  <a:fillRect l="-165" t="-790" r="-8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Marcador de contenido 8">
            <a:extLst>
              <a:ext uri="{FF2B5EF4-FFF2-40B4-BE49-F238E27FC236}">
                <a16:creationId xmlns:a16="http://schemas.microsoft.com/office/drawing/2014/main" id="{C0FDAD9C-73CF-2E6A-58C4-B36BF2B4A3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42681" t="14410" r="19703" b="8800"/>
          <a:stretch/>
        </p:blipFill>
        <p:spPr>
          <a:xfrm>
            <a:off x="4654296" y="779469"/>
            <a:ext cx="6155736" cy="53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18180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202</TotalTime>
  <Words>94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Cambria Math</vt:lpstr>
      <vt:lpstr>Century Schoolbook</vt:lpstr>
      <vt:lpstr>Roboto</vt:lpstr>
      <vt:lpstr>Wingdings 2</vt:lpstr>
      <vt:lpstr>Vista</vt:lpstr>
      <vt:lpstr>SEA: State-Exchange Attention for High-Fidelity Physics-Based Transformers.</vt:lpstr>
      <vt:lpstr>Divergencia de Kullback-Leibler</vt:lpstr>
      <vt:lpstr>Distintas funciones de riesgo acumulado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MIGUEL SAAVEDRA AGUILAR</dc:creator>
  <cp:lastModifiedBy>EZAU FARIDH TORRES TORRES</cp:lastModifiedBy>
  <cp:revision>18</cp:revision>
  <dcterms:created xsi:type="dcterms:W3CDTF">2023-09-27T17:33:21Z</dcterms:created>
  <dcterms:modified xsi:type="dcterms:W3CDTF">2024-12-04T21:14:34Z</dcterms:modified>
</cp:coreProperties>
</file>