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214b8ae8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214b8ae8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214b8ae8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214b8ae8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214b8ae8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214b8ae8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214b8ae8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214b8ae8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79525"/>
            <a:ext cx="8520600" cy="214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Can I Park Here ?</a:t>
            </a:r>
            <a:endParaRPr>
              <a:latin typeface="Montserrat"/>
              <a:ea typeface="Montserrat"/>
              <a:cs typeface="Montserrat"/>
              <a:sym typeface="Montserrat"/>
            </a:endParaRPr>
          </a:p>
        </p:txBody>
      </p:sp>
      <p:sp>
        <p:nvSpPr>
          <p:cNvPr id="55" name="Google Shape;55;p13"/>
          <p:cNvSpPr txBox="1"/>
          <p:nvPr>
            <p:ph idx="1" type="subTitle"/>
          </p:nvPr>
        </p:nvSpPr>
        <p:spPr>
          <a:xfrm>
            <a:off x="259675" y="2616700"/>
            <a:ext cx="8572500" cy="2039100"/>
          </a:xfrm>
          <a:prstGeom prst="rect">
            <a:avLst/>
          </a:prstGeom>
        </p:spPr>
        <p:txBody>
          <a:bodyPr anchorCtr="0" anchor="t" bIns="91425" lIns="91425" spcFirstLastPara="1" rIns="91425" wrap="square" tIns="91425">
            <a:normAutofit/>
          </a:bodyPr>
          <a:lstStyle/>
          <a:p>
            <a:pPr indent="-368300" lvl="0" marL="457200" rtl="0" algn="ctr">
              <a:spcBef>
                <a:spcPts val="0"/>
              </a:spcBef>
              <a:spcAft>
                <a:spcPts val="0"/>
              </a:spcAft>
              <a:buSzPts val="2200"/>
              <a:buFont typeface="Montserrat"/>
              <a:buChar char="●"/>
            </a:pPr>
            <a:r>
              <a:rPr lang="en" sz="2200">
                <a:latin typeface="Montserrat"/>
                <a:ea typeface="Montserrat"/>
                <a:cs typeface="Montserrat"/>
                <a:sym typeface="Montserrat"/>
              </a:rPr>
              <a:t>Ezaz Ahamed Chowdhury 1721324</a:t>
            </a:r>
            <a:endParaRPr sz="2200">
              <a:latin typeface="Montserrat"/>
              <a:ea typeface="Montserrat"/>
              <a:cs typeface="Montserrat"/>
              <a:sym typeface="Montserrat"/>
            </a:endParaRPr>
          </a:p>
          <a:p>
            <a:pPr indent="-368300" lvl="0" marL="457200" rtl="0" algn="ctr">
              <a:spcBef>
                <a:spcPts val="0"/>
              </a:spcBef>
              <a:spcAft>
                <a:spcPts val="0"/>
              </a:spcAft>
              <a:buSzPts val="2200"/>
              <a:buFont typeface="Montserrat"/>
              <a:buChar char="●"/>
            </a:pPr>
            <a:r>
              <a:rPr lang="en" sz="2200">
                <a:latin typeface="Montserrat"/>
                <a:ea typeface="Montserrat"/>
                <a:cs typeface="Montserrat"/>
                <a:sym typeface="Montserrat"/>
              </a:rPr>
              <a:t>Rifat Bin Masud 1721866</a:t>
            </a:r>
            <a:endParaRPr sz="2200">
              <a:latin typeface="Montserrat"/>
              <a:ea typeface="Montserrat"/>
              <a:cs typeface="Montserrat"/>
              <a:sym typeface="Montserrat"/>
            </a:endParaRPr>
          </a:p>
          <a:p>
            <a:pPr indent="-368300" lvl="0" marL="457200" rtl="0" algn="ctr">
              <a:spcBef>
                <a:spcPts val="0"/>
              </a:spcBef>
              <a:spcAft>
                <a:spcPts val="0"/>
              </a:spcAft>
              <a:buSzPts val="2200"/>
              <a:buFont typeface="Montserrat"/>
              <a:buChar char="●"/>
            </a:pPr>
            <a:r>
              <a:rPr lang="en" sz="2200">
                <a:latin typeface="Montserrat"/>
                <a:ea typeface="Montserrat"/>
                <a:cs typeface="Montserrat"/>
                <a:sym typeface="Montserrat"/>
              </a:rPr>
              <a:t>Sumiya Sadia 1722060</a:t>
            </a:r>
            <a:endParaRPr sz="2200">
              <a:latin typeface="Montserrat"/>
              <a:ea typeface="Montserrat"/>
              <a:cs typeface="Montserrat"/>
              <a:sym typeface="Montserrat"/>
            </a:endParaRPr>
          </a:p>
          <a:p>
            <a:pPr indent="-368300" lvl="0" marL="457200" rtl="0" algn="ctr">
              <a:spcBef>
                <a:spcPts val="0"/>
              </a:spcBef>
              <a:spcAft>
                <a:spcPts val="0"/>
              </a:spcAft>
              <a:buSzPts val="2200"/>
              <a:buFont typeface="Montserrat"/>
              <a:buChar char="●"/>
            </a:pPr>
            <a:r>
              <a:rPr lang="en" sz="2200">
                <a:latin typeface="Montserrat"/>
                <a:ea typeface="Montserrat"/>
                <a:cs typeface="Montserrat"/>
                <a:sym typeface="Montserrat"/>
              </a:rPr>
              <a:t>Mashrur Wasek 1922287643</a:t>
            </a:r>
            <a:endParaRPr sz="2200">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3719550" y="118275"/>
            <a:ext cx="1704900" cy="162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25175"/>
            <a:ext cx="8520600" cy="693600"/>
          </a:xfrm>
          <a:prstGeom prst="rect">
            <a:avLst/>
          </a:prstGeom>
          <a:solidFill>
            <a:schemeClr val="lt1"/>
          </a:solidFill>
        </p:spPr>
        <p:txBody>
          <a:bodyPr anchorCtr="0" anchor="t" bIns="91425" lIns="91425" spcFirstLastPara="1" rIns="91425" wrap="square" tIns="91425">
            <a:normAutofit/>
          </a:bodyPr>
          <a:lstStyle/>
          <a:p>
            <a:pPr indent="0" lvl="0" marL="0" rtl="0" algn="ctr">
              <a:lnSpc>
                <a:spcPct val="115000"/>
              </a:lnSpc>
              <a:spcBef>
                <a:spcPts val="0"/>
              </a:spcBef>
              <a:spcAft>
                <a:spcPts val="1600"/>
              </a:spcAft>
              <a:buNone/>
            </a:pPr>
            <a:r>
              <a:rPr b="1" lang="en" sz="3000">
                <a:solidFill>
                  <a:srgbClr val="666666"/>
                </a:solidFill>
                <a:highlight>
                  <a:schemeClr val="lt1"/>
                </a:highlight>
                <a:latin typeface="Montserrat"/>
                <a:ea typeface="Montserrat"/>
                <a:cs typeface="Montserrat"/>
                <a:sym typeface="Montserrat"/>
              </a:rPr>
              <a:t>What is the idea ?</a:t>
            </a:r>
            <a:endParaRPr b="1" sz="3000">
              <a:highlight>
                <a:schemeClr val="lt1"/>
              </a:highlight>
              <a:latin typeface="Montserrat"/>
              <a:ea typeface="Montserrat"/>
              <a:cs typeface="Montserrat"/>
              <a:sym typeface="Montserrat"/>
            </a:endParaRPr>
          </a:p>
        </p:txBody>
      </p:sp>
      <p:sp>
        <p:nvSpPr>
          <p:cNvPr id="62" name="Google Shape;62;p14"/>
          <p:cNvSpPr txBox="1"/>
          <p:nvPr>
            <p:ph idx="1" type="body"/>
          </p:nvPr>
        </p:nvSpPr>
        <p:spPr>
          <a:xfrm>
            <a:off x="311700" y="1348300"/>
            <a:ext cx="5873100" cy="322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Montserrat"/>
                <a:ea typeface="Montserrat"/>
                <a:cs typeface="Montserrat"/>
                <a:sym typeface="Montserrat"/>
              </a:rPr>
              <a:t>Using crowd sourced input from drivers all over the selected regions we will mark and make parking spots available right inside of a navigation app. The use of GPS will pinpoint the exact location of each parked vehicle and will also help drivers find a safe and  suitable parking spot efficiently.</a:t>
            </a:r>
            <a:endParaRPr sz="2900">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6326700" y="1819804"/>
            <a:ext cx="2381551" cy="227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b="1" lang="en" sz="3000">
                <a:solidFill>
                  <a:srgbClr val="666666"/>
                </a:solidFill>
                <a:latin typeface="Montserrat"/>
                <a:ea typeface="Montserrat"/>
                <a:cs typeface="Montserrat"/>
                <a:sym typeface="Montserrat"/>
              </a:rPr>
              <a:t>Why did we select it?</a:t>
            </a:r>
            <a:endParaRPr b="1" sz="3000">
              <a:latin typeface="Montserrat"/>
              <a:ea typeface="Montserrat"/>
              <a:cs typeface="Montserrat"/>
              <a:sym typeface="Montserrat"/>
            </a:endParaRPr>
          </a:p>
        </p:txBody>
      </p:sp>
      <p:sp>
        <p:nvSpPr>
          <p:cNvPr id="69" name="Google Shape;69;p15"/>
          <p:cNvSpPr txBox="1"/>
          <p:nvPr>
            <p:ph idx="1" type="body"/>
          </p:nvPr>
        </p:nvSpPr>
        <p:spPr>
          <a:xfrm>
            <a:off x="4430400" y="1152475"/>
            <a:ext cx="44019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ts val="440"/>
              <a:buFont typeface="Arial"/>
              <a:buNone/>
            </a:pPr>
            <a:r>
              <a:rPr lang="en" sz="4557">
                <a:solidFill>
                  <a:schemeClr val="dk1"/>
                </a:solidFill>
                <a:latin typeface="Montserrat"/>
                <a:ea typeface="Montserrat"/>
                <a:cs typeface="Montserrat"/>
                <a:sym typeface="Montserrat"/>
              </a:rPr>
              <a:t>The unavailability of safe parking spots in and around Dhaka adds to the regular traffic all around the city. With the availability of easy parking, it can reduce the traffic massively. Due to rapid urbanization and the rapid increase in car purchases, surge of ride sharing services it is now more important than ever to have access to safe and easy parking.</a:t>
            </a:r>
            <a:endParaRPr sz="4557">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ct val="100000"/>
              <a:buFont typeface="Arial"/>
              <a:buNone/>
            </a:pPr>
            <a:r>
              <a:t/>
            </a:r>
            <a:endParaRPr sz="1100">
              <a:solidFill>
                <a:schemeClr val="dk1"/>
              </a:solidFill>
              <a:latin typeface="Montserrat"/>
              <a:ea typeface="Montserrat"/>
              <a:cs typeface="Montserrat"/>
              <a:sym typeface="Montserrat"/>
            </a:endParaRPr>
          </a:p>
          <a:p>
            <a:pPr indent="0" lvl="0" marL="0" rtl="0" algn="l">
              <a:spcBef>
                <a:spcPts val="0"/>
              </a:spcBef>
              <a:spcAft>
                <a:spcPts val="1200"/>
              </a:spcAft>
              <a:buNone/>
            </a:pPr>
            <a:r>
              <a:t/>
            </a:r>
            <a:endParaRPr>
              <a:latin typeface="Montserrat"/>
              <a:ea typeface="Montserrat"/>
              <a:cs typeface="Montserrat"/>
              <a:sym typeface="Montserrat"/>
            </a:endParaRPr>
          </a:p>
        </p:txBody>
      </p:sp>
      <p:pic>
        <p:nvPicPr>
          <p:cNvPr id="70" name="Google Shape;70;p15"/>
          <p:cNvPicPr preferRelativeResize="0"/>
          <p:nvPr/>
        </p:nvPicPr>
        <p:blipFill>
          <a:blip r:embed="rId3">
            <a:alphaModFix/>
          </a:blip>
          <a:stretch>
            <a:fillRect/>
          </a:stretch>
        </p:blipFill>
        <p:spPr>
          <a:xfrm>
            <a:off x="683825" y="1226550"/>
            <a:ext cx="3268250" cy="326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2517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b="1" lang="en" sz="3000">
                <a:solidFill>
                  <a:srgbClr val="666666"/>
                </a:solidFill>
                <a:latin typeface="Montserrat"/>
                <a:ea typeface="Montserrat"/>
                <a:cs typeface="Montserrat"/>
                <a:sym typeface="Montserrat"/>
              </a:rPr>
              <a:t>How will we do it ?</a:t>
            </a:r>
            <a:endParaRPr b="1" sz="3000">
              <a:latin typeface="Montserrat"/>
              <a:ea typeface="Montserrat"/>
              <a:cs typeface="Montserrat"/>
              <a:sym typeface="Montserrat"/>
            </a:endParaRPr>
          </a:p>
        </p:txBody>
      </p:sp>
      <p:sp>
        <p:nvSpPr>
          <p:cNvPr id="76" name="Google Shape;76;p16"/>
          <p:cNvSpPr txBox="1"/>
          <p:nvPr>
            <p:ph idx="1" type="body"/>
          </p:nvPr>
        </p:nvSpPr>
        <p:spPr>
          <a:xfrm>
            <a:off x="311700" y="1088625"/>
            <a:ext cx="4821900" cy="34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The program will use the GPS location from the user's smart device and allocate a nearby spot to part according to the requested location. We will use machine learning to predict the availability of a location ahead of time using previously collected data from the regular traffic and help the user get better and more correct information for an available spot. </a:t>
            </a:r>
            <a:endParaRPr sz="2500">
              <a:latin typeface="Montserrat"/>
              <a:ea typeface="Montserrat"/>
              <a:cs typeface="Montserrat"/>
              <a:sym typeface="Montserrat"/>
            </a:endParaRPr>
          </a:p>
        </p:txBody>
      </p:sp>
      <p:pic>
        <p:nvPicPr>
          <p:cNvPr id="77" name="Google Shape;77;p16"/>
          <p:cNvPicPr preferRelativeResize="0"/>
          <p:nvPr/>
        </p:nvPicPr>
        <p:blipFill>
          <a:blip r:embed="rId3">
            <a:alphaModFix/>
          </a:blip>
          <a:stretch>
            <a:fillRect/>
          </a:stretch>
        </p:blipFill>
        <p:spPr>
          <a:xfrm>
            <a:off x="5448750" y="1197613"/>
            <a:ext cx="3252225" cy="325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651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600"/>
              </a:spcAft>
              <a:buNone/>
            </a:pPr>
            <a:r>
              <a:rPr b="1" lang="en" sz="3000">
                <a:solidFill>
                  <a:srgbClr val="666666"/>
                </a:solidFill>
                <a:latin typeface="Montserrat"/>
                <a:ea typeface="Montserrat"/>
                <a:cs typeface="Montserrat"/>
                <a:sym typeface="Montserrat"/>
              </a:rPr>
              <a:t>What will we deliver at the end ?</a:t>
            </a:r>
            <a:endParaRPr b="1" sz="3000">
              <a:latin typeface="Montserrat"/>
              <a:ea typeface="Montserrat"/>
              <a:cs typeface="Montserrat"/>
              <a:sym typeface="Montserrat"/>
            </a:endParaRPr>
          </a:p>
        </p:txBody>
      </p:sp>
      <p:sp>
        <p:nvSpPr>
          <p:cNvPr id="83" name="Google Shape;83;p17"/>
          <p:cNvSpPr txBox="1"/>
          <p:nvPr>
            <p:ph idx="1" type="body"/>
          </p:nvPr>
        </p:nvSpPr>
        <p:spPr>
          <a:xfrm>
            <a:off x="4005250" y="1298350"/>
            <a:ext cx="4943100" cy="32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Montserrat"/>
                <a:ea typeface="Montserrat"/>
                <a:cs typeface="Montserrat"/>
                <a:sym typeface="Montserrat"/>
              </a:rPr>
              <a:t>Our product will be a program that will use cloud computing to find an easy and safe parking spot for the driver based on their location.</a:t>
            </a:r>
            <a:endParaRPr sz="2200">
              <a:latin typeface="Montserrat"/>
              <a:ea typeface="Montserrat"/>
              <a:cs typeface="Montserrat"/>
              <a:sym typeface="Montserrat"/>
            </a:endParaRPr>
          </a:p>
        </p:txBody>
      </p:sp>
      <p:pic>
        <p:nvPicPr>
          <p:cNvPr id="84" name="Google Shape;84;p17"/>
          <p:cNvPicPr preferRelativeResize="0"/>
          <p:nvPr/>
        </p:nvPicPr>
        <p:blipFill>
          <a:blip r:embed="rId3">
            <a:alphaModFix/>
          </a:blip>
          <a:stretch>
            <a:fillRect/>
          </a:stretch>
        </p:blipFill>
        <p:spPr>
          <a:xfrm>
            <a:off x="526650" y="1298350"/>
            <a:ext cx="2954157" cy="302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