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634B-72D4-4689-BF0B-6F64E676E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ECF39-6272-4FDF-831C-F878CF354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6699-0D62-4E89-A60A-EBBFCF3A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C104-CF16-4DEA-8494-DED849DF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4CD6-9830-4744-948A-8E7BBC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624C-76B0-4544-B5B2-E20C1FFC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1DC35-C331-4C09-B3D3-24BE6A7D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FB6D-594E-465C-902C-C0A2BDDE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9B39-5DC4-4BD1-8031-3D7445CC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D063-8AF1-474E-A818-DDECE80B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E9F4-1B96-4BA5-ABFD-75598D10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BC4FE-DA6E-43B4-93EC-5614191E7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6D9A-158C-471E-89C9-F2985500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9C89-E6B4-48AB-BC18-5256855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9473-1E77-40CD-A9AE-3494AD77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EE3E-1E27-4E2F-A712-88FC4FC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E5EE-45B8-4304-AE63-D3BB2683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B46B-44A7-4AE4-8299-2A648C1D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891C-5E92-4C76-8B59-E6C5E6D7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6FC5-75D2-48A0-8B93-11D13FC7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433-6974-427D-8C6C-64A3334E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A4F2-BB93-4BA5-A1ED-02501CEB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7F14-E031-488B-9735-2C9A460A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CA2F-74D8-4A84-A756-2DF05FE3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EA38-7C72-4257-A15E-D41D5CE7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A830-EAAD-4347-8B53-D085324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3D4B-7D10-44E0-85B9-2E77F30D9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89E5-0FFD-4D46-A70D-9C8C2BC0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FBAA-1A21-46CF-AB17-93575118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D382-12B1-4F4B-BCF0-4F64D856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61BF5-F4FE-46EE-A5B9-AFFB1D77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64CA-FDF9-47EF-8512-316FDDF8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8575-C4EF-48BE-8235-AF3C1ACC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6E92-9C91-45D4-B2CF-260B99DB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A84BA-2F0F-4F4E-899D-C6F734544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D5E93-4BAC-4913-982F-997352BDC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78CC0-ADC6-4458-8708-DF28CA84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D9C18-5490-440C-B4D6-29DD573F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FEC4F-CA58-4316-91C5-ED02DD40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BD3D-1E9E-409E-913E-2E8D32A2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8D546-9F99-4FCE-B48F-EE914EB0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32132-0E01-47BA-B832-8197D965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366E-7849-4A7A-8EF6-23E20A2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DDDFD-AB3F-4429-B6F0-B712856D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8F306-66B9-4A85-81FF-F673963E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0B1C8-0714-4017-A48C-BB958D06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0EC-8CAB-424B-B1E4-74D35053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BE86-8844-4A6B-9CFC-5114E291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9BA-070C-42A4-815A-DAA0D496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6AC6-2F18-48BF-BC8D-0190B454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01CB7-46AD-418B-A1C3-1EDE9438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EFFC0-C81C-4005-9A11-C5608C7C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1D22-5934-44E0-BB26-9ED31E7B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190FD-0329-43CF-8403-29A00EB3D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0226-16C7-4148-9EF1-468B9E38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B79D-9DC6-46C3-B2AB-6844CE3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F81BC-2466-4E38-81AE-C547CBB3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67E7-A987-437A-B913-02584EA1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0830E-635D-454D-AC4B-D207934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CA5F-3D19-4744-A764-78DD1F11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A06F-3EF8-45A7-8A82-1B7580F5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941F-E656-43EB-B2BF-EC4E74A9B7A5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10BD-3B23-4DE2-AB00-724C8E92E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B961-D6E9-44B1-AED9-66B2E860C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C294-EE92-4492-8079-570D336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7108EDA-3DD1-44C8-B551-359E719AC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5" t="31369" r="1" b="8180"/>
          <a:stretch/>
        </p:blipFill>
        <p:spPr bwMode="auto">
          <a:xfrm>
            <a:off x="115416" y="83520"/>
            <a:ext cx="2975113" cy="347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ed symbol">
            <a:extLst>
              <a:ext uri="{FF2B5EF4-FFF2-40B4-BE49-F238E27FC236}">
                <a16:creationId xmlns:a16="http://schemas.microsoft.com/office/drawing/2014/main" id="{35964D44-B371-40B2-A9AF-7F806F73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02249" y="3649333"/>
            <a:ext cx="1271168" cy="5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ush button symbol circuit">
            <a:extLst>
              <a:ext uri="{FF2B5EF4-FFF2-40B4-BE49-F238E27FC236}">
                <a16:creationId xmlns:a16="http://schemas.microsoft.com/office/drawing/2014/main" id="{785E279B-46B8-4514-ABC8-A6D37C885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6" b="29989"/>
          <a:stretch/>
        </p:blipFill>
        <p:spPr bwMode="auto">
          <a:xfrm>
            <a:off x="5265156" y="879117"/>
            <a:ext cx="762000" cy="4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round symbol electrical">
            <a:extLst>
              <a:ext uri="{FF2B5EF4-FFF2-40B4-BE49-F238E27FC236}">
                <a16:creationId xmlns:a16="http://schemas.microsoft.com/office/drawing/2014/main" id="{2FAA17D0-CE5F-4ADA-B3A0-FDF4806A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44" y="4201998"/>
            <a:ext cx="591032" cy="6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F39B4C-AB85-4270-A191-62A306E9DD89}"/>
              </a:ext>
            </a:extLst>
          </p:cNvPr>
          <p:cNvCxnSpPr>
            <a:cxnSpLocks/>
          </p:cNvCxnSpPr>
          <p:nvPr/>
        </p:nvCxnSpPr>
        <p:spPr>
          <a:xfrm flipV="1">
            <a:off x="4732308" y="869271"/>
            <a:ext cx="0" cy="2862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File:Resistor symbol America.svg">
            <a:extLst>
              <a:ext uri="{FF2B5EF4-FFF2-40B4-BE49-F238E27FC236}">
                <a16:creationId xmlns:a16="http://schemas.microsoft.com/office/drawing/2014/main" id="{1B86FA73-EFAA-4EBA-8AC6-AF4CD833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76" y="420199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782A0-F3B8-4F72-84B3-12D617089DDD}"/>
              </a:ext>
            </a:extLst>
          </p:cNvPr>
          <p:cNvCxnSpPr>
            <a:cxnSpLocks/>
          </p:cNvCxnSpPr>
          <p:nvPr/>
        </p:nvCxnSpPr>
        <p:spPr>
          <a:xfrm>
            <a:off x="3018544" y="1360967"/>
            <a:ext cx="87987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FE8FB-C888-4EA6-9BDB-C2FB8EDAD086}"/>
              </a:ext>
            </a:extLst>
          </p:cNvPr>
          <p:cNvCxnSpPr>
            <a:cxnSpLocks/>
          </p:cNvCxnSpPr>
          <p:nvPr/>
        </p:nvCxnSpPr>
        <p:spPr>
          <a:xfrm>
            <a:off x="3898418" y="1360967"/>
            <a:ext cx="26001" cy="31771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F529E7-FC6C-49D1-8646-47CBBA3D6C74}"/>
              </a:ext>
            </a:extLst>
          </p:cNvPr>
          <p:cNvCxnSpPr>
            <a:cxnSpLocks/>
          </p:cNvCxnSpPr>
          <p:nvPr/>
        </p:nvCxnSpPr>
        <p:spPr>
          <a:xfrm>
            <a:off x="3637833" y="4538161"/>
            <a:ext cx="2865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9713BA-07F6-4C51-8C2A-BE86310FA5CE}"/>
              </a:ext>
            </a:extLst>
          </p:cNvPr>
          <p:cNvSpPr txBox="1"/>
          <p:nvPr/>
        </p:nvSpPr>
        <p:spPr>
          <a:xfrm>
            <a:off x="3121018" y="452300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Stimulus</a:t>
            </a:r>
          </a:p>
        </p:txBody>
      </p:sp>
      <p:pic>
        <p:nvPicPr>
          <p:cNvPr id="28" name="Picture 4" descr="File:Resistor symbol America.svg">
            <a:extLst>
              <a:ext uri="{FF2B5EF4-FFF2-40B4-BE49-F238E27FC236}">
                <a16:creationId xmlns:a16="http://schemas.microsoft.com/office/drawing/2014/main" id="{182E425A-31CB-452C-9745-216112E7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35" y="100298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C50A50-D4DC-4DF8-96BF-34B2E5CD876D}"/>
              </a:ext>
            </a:extLst>
          </p:cNvPr>
          <p:cNvSpPr txBox="1"/>
          <p:nvPr/>
        </p:nvSpPr>
        <p:spPr>
          <a:xfrm>
            <a:off x="4519814" y="602119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Vdd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6F70A7-A42E-4760-A797-72D2CD4F5020}"/>
              </a:ext>
            </a:extLst>
          </p:cNvPr>
          <p:cNvSpPr txBox="1"/>
          <p:nvPr/>
        </p:nvSpPr>
        <p:spPr>
          <a:xfrm>
            <a:off x="2987351" y="398672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  <a:r>
              <a:rPr lang="el-GR" sz="1200" dirty="0"/>
              <a:t>Ω</a:t>
            </a:r>
            <a:endParaRPr lang="en-US" sz="1200" dirty="0"/>
          </a:p>
        </p:txBody>
      </p:sp>
      <p:pic>
        <p:nvPicPr>
          <p:cNvPr id="32" name="Picture 10" descr="Image result for ground symbol electrical">
            <a:extLst>
              <a:ext uri="{FF2B5EF4-FFF2-40B4-BE49-F238E27FC236}">
                <a16:creationId xmlns:a16="http://schemas.microsoft.com/office/drawing/2014/main" id="{92C6A428-8E52-46CB-9120-EE5FABB2C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1" r="21995"/>
          <a:stretch/>
        </p:blipFill>
        <p:spPr bwMode="auto">
          <a:xfrm>
            <a:off x="5862355" y="1155507"/>
            <a:ext cx="302920" cy="6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0887B1-A157-41B0-82FE-E8BABA8A828B}"/>
              </a:ext>
            </a:extLst>
          </p:cNvPr>
          <p:cNvCxnSpPr>
            <a:cxnSpLocks/>
          </p:cNvCxnSpPr>
          <p:nvPr/>
        </p:nvCxnSpPr>
        <p:spPr>
          <a:xfrm>
            <a:off x="6004290" y="1155507"/>
            <a:ext cx="1" cy="21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AA79B4-792E-49C0-9D15-2EE60520338E}"/>
              </a:ext>
            </a:extLst>
          </p:cNvPr>
          <p:cNvSpPr txBox="1"/>
          <p:nvPr/>
        </p:nvSpPr>
        <p:spPr>
          <a:xfrm>
            <a:off x="5021335" y="602119"/>
            <a:ext cx="181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Start/Stop Experiment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8DA6DB-255D-458E-9047-4977BD0F3C04}"/>
              </a:ext>
            </a:extLst>
          </p:cNvPr>
          <p:cNvCxnSpPr>
            <a:cxnSpLocks/>
          </p:cNvCxnSpPr>
          <p:nvPr/>
        </p:nvCxnSpPr>
        <p:spPr>
          <a:xfrm>
            <a:off x="5265156" y="1145860"/>
            <a:ext cx="0" cy="1635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8768F-25F9-45F8-A0C1-1B0FC0E12E09}"/>
              </a:ext>
            </a:extLst>
          </p:cNvPr>
          <p:cNvCxnSpPr>
            <a:cxnSpLocks/>
          </p:cNvCxnSpPr>
          <p:nvPr/>
        </p:nvCxnSpPr>
        <p:spPr>
          <a:xfrm flipH="1" flipV="1">
            <a:off x="3018544" y="2767878"/>
            <a:ext cx="2246614" cy="13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69E0AB-29B5-4CAE-A0B2-A16794ABCFB4}"/>
              </a:ext>
            </a:extLst>
          </p:cNvPr>
          <p:cNvSpPr txBox="1"/>
          <p:nvPr/>
        </p:nvSpPr>
        <p:spPr>
          <a:xfrm>
            <a:off x="4759885" y="86163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  <a:r>
              <a:rPr lang="el-GR" sz="1200" dirty="0"/>
              <a:t>Ω</a:t>
            </a:r>
            <a:endParaRPr lang="en-US" sz="1200" dirty="0"/>
          </a:p>
        </p:txBody>
      </p:sp>
      <p:pic>
        <p:nvPicPr>
          <p:cNvPr id="48" name="Picture 8" descr="Image result for push button symbol circuit">
            <a:extLst>
              <a:ext uri="{FF2B5EF4-FFF2-40B4-BE49-F238E27FC236}">
                <a16:creationId xmlns:a16="http://schemas.microsoft.com/office/drawing/2014/main" id="{F415817A-F327-495D-98CE-EE5B7C5F5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6" b="29989"/>
          <a:stretch/>
        </p:blipFill>
        <p:spPr bwMode="auto">
          <a:xfrm>
            <a:off x="9313724" y="3781917"/>
            <a:ext cx="762000" cy="4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5BF60A-8C83-4BFD-8F4A-7EEE9884759E}"/>
              </a:ext>
            </a:extLst>
          </p:cNvPr>
          <p:cNvCxnSpPr>
            <a:cxnSpLocks/>
          </p:cNvCxnSpPr>
          <p:nvPr/>
        </p:nvCxnSpPr>
        <p:spPr>
          <a:xfrm flipV="1">
            <a:off x="8780876" y="3772071"/>
            <a:ext cx="0" cy="2862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" descr="File:Resistor symbol America.svg">
            <a:extLst>
              <a:ext uri="{FF2B5EF4-FFF2-40B4-BE49-F238E27FC236}">
                <a16:creationId xmlns:a16="http://schemas.microsoft.com/office/drawing/2014/main" id="{6890FD6E-4316-4C53-B589-54D4A1A9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03" y="390578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E46BE9-4037-4362-B201-429BF2DD766D}"/>
              </a:ext>
            </a:extLst>
          </p:cNvPr>
          <p:cNvSpPr txBox="1"/>
          <p:nvPr/>
        </p:nvSpPr>
        <p:spPr>
          <a:xfrm>
            <a:off x="8568382" y="3504919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Vdd</a:t>
            </a:r>
            <a:endParaRPr lang="en-US" sz="1200" dirty="0"/>
          </a:p>
        </p:txBody>
      </p:sp>
      <p:pic>
        <p:nvPicPr>
          <p:cNvPr id="52" name="Picture 10" descr="Image result for ground symbol electrical">
            <a:extLst>
              <a:ext uri="{FF2B5EF4-FFF2-40B4-BE49-F238E27FC236}">
                <a16:creationId xmlns:a16="http://schemas.microsoft.com/office/drawing/2014/main" id="{7A9832BE-19FC-408E-BBC1-92EE6A842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1" r="21995"/>
          <a:stretch/>
        </p:blipFill>
        <p:spPr bwMode="auto">
          <a:xfrm>
            <a:off x="9910923" y="4058307"/>
            <a:ext cx="302920" cy="6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BBCE76-70AD-483A-B550-BBB300BD2669}"/>
              </a:ext>
            </a:extLst>
          </p:cNvPr>
          <p:cNvCxnSpPr>
            <a:cxnSpLocks/>
          </p:cNvCxnSpPr>
          <p:nvPr/>
        </p:nvCxnSpPr>
        <p:spPr>
          <a:xfrm>
            <a:off x="10052858" y="4058307"/>
            <a:ext cx="1" cy="21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1D9A712-7E66-4B90-88B6-54C944474D35}"/>
              </a:ext>
            </a:extLst>
          </p:cNvPr>
          <p:cNvSpPr txBox="1"/>
          <p:nvPr/>
        </p:nvSpPr>
        <p:spPr>
          <a:xfrm>
            <a:off x="9245651" y="3391969"/>
            <a:ext cx="92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 Button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AF1E61-B47D-479A-A5EB-179C6927255B}"/>
              </a:ext>
            </a:extLst>
          </p:cNvPr>
          <p:cNvSpPr txBox="1"/>
          <p:nvPr/>
        </p:nvSpPr>
        <p:spPr>
          <a:xfrm>
            <a:off x="8808453" y="376443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  <a:r>
              <a:rPr lang="el-GR" sz="1200" dirty="0"/>
              <a:t>Ω</a:t>
            </a:r>
            <a:endParaRPr lang="en-US" sz="12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E7FA87-969B-47F3-A42C-78FC0802FC19}"/>
              </a:ext>
            </a:extLst>
          </p:cNvPr>
          <p:cNvCxnSpPr>
            <a:cxnSpLocks/>
          </p:cNvCxnSpPr>
          <p:nvPr/>
        </p:nvCxnSpPr>
        <p:spPr>
          <a:xfrm flipH="1" flipV="1">
            <a:off x="3045828" y="2976735"/>
            <a:ext cx="6267896" cy="50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E6B8F7-87BE-425D-B08F-64F802CAA0FB}"/>
              </a:ext>
            </a:extLst>
          </p:cNvPr>
          <p:cNvCxnSpPr>
            <a:cxnSpLocks/>
          </p:cNvCxnSpPr>
          <p:nvPr/>
        </p:nvCxnSpPr>
        <p:spPr>
          <a:xfrm flipH="1">
            <a:off x="9308408" y="3027393"/>
            <a:ext cx="5316" cy="10140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Picture 6" descr="Image result for led symbol">
            <a:extLst>
              <a:ext uri="{FF2B5EF4-FFF2-40B4-BE49-F238E27FC236}">
                <a16:creationId xmlns:a16="http://schemas.microsoft.com/office/drawing/2014/main" id="{F4F39357-2C1E-45C8-859C-392DFADE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59533" y="1630301"/>
            <a:ext cx="1271168" cy="5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Image result for ground symbol electrical">
            <a:extLst>
              <a:ext uri="{FF2B5EF4-FFF2-40B4-BE49-F238E27FC236}">
                <a16:creationId xmlns:a16="http://schemas.microsoft.com/office/drawing/2014/main" id="{6205CB31-E0CF-4A67-B733-006C7383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28" y="2182966"/>
            <a:ext cx="591032" cy="6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File:Resistor symbol America.svg">
            <a:extLst>
              <a:ext uri="{FF2B5EF4-FFF2-40B4-BE49-F238E27FC236}">
                <a16:creationId xmlns:a16="http://schemas.microsoft.com/office/drawing/2014/main" id="{53333E38-9604-48C5-9697-829C1CA3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60" y="218296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887BCC-E5F6-438E-8F3D-4B9E69318381}"/>
              </a:ext>
            </a:extLst>
          </p:cNvPr>
          <p:cNvCxnSpPr>
            <a:cxnSpLocks/>
          </p:cNvCxnSpPr>
          <p:nvPr/>
        </p:nvCxnSpPr>
        <p:spPr>
          <a:xfrm>
            <a:off x="7595117" y="2519129"/>
            <a:ext cx="2865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8E85509-B8E6-4B78-A458-C43E8B4513B3}"/>
              </a:ext>
            </a:extLst>
          </p:cNvPr>
          <p:cNvSpPr txBox="1"/>
          <p:nvPr/>
        </p:nvSpPr>
        <p:spPr>
          <a:xfrm>
            <a:off x="6898877" y="875778"/>
            <a:ext cx="13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 Button Pressed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B737A0-6E01-49C1-969D-E5C80473B225}"/>
              </a:ext>
            </a:extLst>
          </p:cNvPr>
          <p:cNvSpPr txBox="1"/>
          <p:nvPr/>
        </p:nvSpPr>
        <p:spPr>
          <a:xfrm>
            <a:off x="6944635" y="19676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470</a:t>
            </a:r>
            <a:r>
              <a:rPr lang="el-GR" sz="1200" dirty="0"/>
              <a:t>Ω</a:t>
            </a:r>
            <a:endParaRPr lang="en-US" sz="1200" dirty="0"/>
          </a:p>
        </p:txBody>
      </p:sp>
      <p:pic>
        <p:nvPicPr>
          <p:cNvPr id="67" name="Picture 6" descr="Image result for led symbol">
            <a:extLst>
              <a:ext uri="{FF2B5EF4-FFF2-40B4-BE49-F238E27FC236}">
                <a16:creationId xmlns:a16="http://schemas.microsoft.com/office/drawing/2014/main" id="{8E12D067-CAC8-4E4A-B78B-95EA9A15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74872" y="781673"/>
            <a:ext cx="1271168" cy="5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Image result for ground symbol electrical">
            <a:extLst>
              <a:ext uri="{FF2B5EF4-FFF2-40B4-BE49-F238E27FC236}">
                <a16:creationId xmlns:a16="http://schemas.microsoft.com/office/drawing/2014/main" id="{6DB6D0FA-B3A3-4E15-91A6-705B52AA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67" y="1334338"/>
            <a:ext cx="591032" cy="6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File:Resistor symbol America.svg">
            <a:extLst>
              <a:ext uri="{FF2B5EF4-FFF2-40B4-BE49-F238E27FC236}">
                <a16:creationId xmlns:a16="http://schemas.microsoft.com/office/drawing/2014/main" id="{C705FC64-5AA2-4601-9726-47DE53580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899" y="133433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F35FB1-BD6C-4186-B2D8-EFF933108234}"/>
              </a:ext>
            </a:extLst>
          </p:cNvPr>
          <p:cNvCxnSpPr>
            <a:cxnSpLocks/>
          </p:cNvCxnSpPr>
          <p:nvPr/>
        </p:nvCxnSpPr>
        <p:spPr>
          <a:xfrm>
            <a:off x="10010456" y="1670501"/>
            <a:ext cx="28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98A4E4-5099-4C14-BDE2-DD4690945E07}"/>
              </a:ext>
            </a:extLst>
          </p:cNvPr>
          <p:cNvSpPr txBox="1"/>
          <p:nvPr/>
        </p:nvSpPr>
        <p:spPr>
          <a:xfrm>
            <a:off x="9331353" y="121114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7EE5EB-C7F0-47AD-8B6A-DC18B205A6BC}"/>
              </a:ext>
            </a:extLst>
          </p:cNvPr>
          <p:cNvSpPr txBox="1"/>
          <p:nvPr/>
        </p:nvSpPr>
        <p:spPr>
          <a:xfrm>
            <a:off x="9359974" y="111906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470</a:t>
            </a:r>
            <a:r>
              <a:rPr lang="el-GR" sz="1200" dirty="0"/>
              <a:t>Ω</a:t>
            </a:r>
            <a:endParaRPr lang="en-US" sz="1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5258A4-12CA-4A51-8720-0F38EB185A47}"/>
              </a:ext>
            </a:extLst>
          </p:cNvPr>
          <p:cNvCxnSpPr>
            <a:cxnSpLocks/>
          </p:cNvCxnSpPr>
          <p:nvPr/>
        </p:nvCxnSpPr>
        <p:spPr>
          <a:xfrm flipV="1">
            <a:off x="7881702" y="2514991"/>
            <a:ext cx="0" cy="3277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64009B-8775-48FB-BF71-AE1A528E42AD}"/>
              </a:ext>
            </a:extLst>
          </p:cNvPr>
          <p:cNvCxnSpPr>
            <a:cxnSpLocks/>
          </p:cNvCxnSpPr>
          <p:nvPr/>
        </p:nvCxnSpPr>
        <p:spPr>
          <a:xfrm>
            <a:off x="5402335" y="2824132"/>
            <a:ext cx="2479367" cy="185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22BF21-09A3-464F-89B2-AE866A518626}"/>
              </a:ext>
            </a:extLst>
          </p:cNvPr>
          <p:cNvCxnSpPr>
            <a:cxnSpLocks/>
          </p:cNvCxnSpPr>
          <p:nvPr/>
        </p:nvCxnSpPr>
        <p:spPr>
          <a:xfrm flipV="1">
            <a:off x="5402335" y="2182966"/>
            <a:ext cx="0" cy="6411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294CDD-4325-41FB-A001-45519BA7C152}"/>
              </a:ext>
            </a:extLst>
          </p:cNvPr>
          <p:cNvCxnSpPr>
            <a:cxnSpLocks/>
          </p:cNvCxnSpPr>
          <p:nvPr/>
        </p:nvCxnSpPr>
        <p:spPr>
          <a:xfrm>
            <a:off x="3045828" y="2192491"/>
            <a:ext cx="23572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6F403B2-9B21-4DAF-91F1-CF6EBD63E162}"/>
              </a:ext>
            </a:extLst>
          </p:cNvPr>
          <p:cNvCxnSpPr>
            <a:cxnSpLocks/>
          </p:cNvCxnSpPr>
          <p:nvPr/>
        </p:nvCxnSpPr>
        <p:spPr>
          <a:xfrm>
            <a:off x="10297041" y="1666362"/>
            <a:ext cx="0" cy="1283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C5FE53-5E79-4DE5-9A00-B0A5388FA4BC}"/>
              </a:ext>
            </a:extLst>
          </p:cNvPr>
          <p:cNvCxnSpPr>
            <a:cxnSpLocks/>
          </p:cNvCxnSpPr>
          <p:nvPr/>
        </p:nvCxnSpPr>
        <p:spPr>
          <a:xfrm>
            <a:off x="5646156" y="2883706"/>
            <a:ext cx="4641262" cy="50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77B0CB-2768-4D17-A139-C84B2319AB82}"/>
              </a:ext>
            </a:extLst>
          </p:cNvPr>
          <p:cNvCxnSpPr>
            <a:cxnSpLocks/>
          </p:cNvCxnSpPr>
          <p:nvPr/>
        </p:nvCxnSpPr>
        <p:spPr>
          <a:xfrm>
            <a:off x="5646156" y="2367567"/>
            <a:ext cx="0" cy="516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2D4701-5D05-41B1-8283-7F3696028158}"/>
              </a:ext>
            </a:extLst>
          </p:cNvPr>
          <p:cNvCxnSpPr>
            <a:cxnSpLocks/>
          </p:cNvCxnSpPr>
          <p:nvPr/>
        </p:nvCxnSpPr>
        <p:spPr>
          <a:xfrm>
            <a:off x="3018544" y="2367567"/>
            <a:ext cx="26276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7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Burlew, Evan Zachary</dc:creator>
  <cp:lastModifiedBy>Burlew, Evan Zachary</cp:lastModifiedBy>
  <cp:revision>3</cp:revision>
  <dcterms:created xsi:type="dcterms:W3CDTF">2019-02-24T19:28:21Z</dcterms:created>
  <dcterms:modified xsi:type="dcterms:W3CDTF">2019-02-24T19:43:43Z</dcterms:modified>
</cp:coreProperties>
</file>