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96D9-03BC-7B4A-AF3C-B2CB9BDDA8F8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6BD3-55DC-8A4D-9102-D2F4EA01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4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96D9-03BC-7B4A-AF3C-B2CB9BDDA8F8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6BD3-55DC-8A4D-9102-D2F4EA01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1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96D9-03BC-7B4A-AF3C-B2CB9BDDA8F8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6BD3-55DC-8A4D-9102-D2F4EA01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3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96D9-03BC-7B4A-AF3C-B2CB9BDDA8F8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6BD3-55DC-8A4D-9102-D2F4EA01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0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96D9-03BC-7B4A-AF3C-B2CB9BDDA8F8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6BD3-55DC-8A4D-9102-D2F4EA01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96D9-03BC-7B4A-AF3C-B2CB9BDDA8F8}" type="datetimeFigureOut">
              <a:rPr lang="en-US" smtClean="0"/>
              <a:t>3/25/14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6BD3-55DC-8A4D-9102-D2F4EA01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6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96D9-03BC-7B4A-AF3C-B2CB9BDDA8F8}" type="datetimeFigureOut">
              <a:rPr lang="en-US" smtClean="0"/>
              <a:t>3/25/14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6BD3-55DC-8A4D-9102-D2F4EA01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6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96D9-03BC-7B4A-AF3C-B2CB9BDDA8F8}" type="datetimeFigureOut">
              <a:rPr lang="en-US" smtClean="0"/>
              <a:t>3/25/14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6BD3-55DC-8A4D-9102-D2F4EA01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2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96D9-03BC-7B4A-AF3C-B2CB9BDDA8F8}" type="datetimeFigureOut">
              <a:rPr lang="en-US" smtClean="0"/>
              <a:t>3/25/14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6BD3-55DC-8A4D-9102-D2F4EA01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9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96D9-03BC-7B4A-AF3C-B2CB9BDDA8F8}" type="datetimeFigureOut">
              <a:rPr lang="en-US" smtClean="0"/>
              <a:t>3/25/14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6BD3-55DC-8A4D-9102-D2F4EA01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3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96D9-03BC-7B4A-AF3C-B2CB9BDDA8F8}" type="datetimeFigureOut">
              <a:rPr lang="en-US" smtClean="0"/>
              <a:t>3/25/14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6BD3-55DC-8A4D-9102-D2F4EA01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6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B96D9-03BC-7B4A-AF3C-B2CB9BDDA8F8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56BD3-55DC-8A4D-9102-D2F4EA01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st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87" y="910706"/>
            <a:ext cx="1574800" cy="1574800"/>
          </a:xfrm>
          <a:prstGeom prst="rect">
            <a:avLst/>
          </a:prstGeom>
        </p:spPr>
      </p:pic>
      <p:pic>
        <p:nvPicPr>
          <p:cNvPr id="5" name="Picture 4" descr="te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606" y="198821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7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981" y="657577"/>
            <a:ext cx="5401056" cy="35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Anthem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Nadeau</dc:creator>
  <cp:lastModifiedBy>Trent Nadeau</cp:lastModifiedBy>
  <cp:revision>1</cp:revision>
  <dcterms:created xsi:type="dcterms:W3CDTF">2014-03-25T21:12:26Z</dcterms:created>
  <dcterms:modified xsi:type="dcterms:W3CDTF">2014-03-25T21:14:26Z</dcterms:modified>
</cp:coreProperties>
</file>