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Caveat"/>
      <p:regular r:id="rId26"/>
      <p:bold r:id="rId27"/>
    </p:embeddedFont>
    <p:embeddedFont>
      <p:font typeface="Caveat Medium"/>
      <p:regular r:id="rId28"/>
      <p:bold r:id="rId29"/>
    </p:embeddedFont>
    <p:embeddedFont>
      <p:font typeface="Lexen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veat-regular.fntdata"/><Relationship Id="rId25" Type="http://schemas.openxmlformats.org/officeDocument/2006/relationships/slide" Target="slides/slide20.xml"/><Relationship Id="rId28" Type="http://schemas.openxmlformats.org/officeDocument/2006/relationships/font" Target="fonts/CaveatMedium-regular.fntdata"/><Relationship Id="rId27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vea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xend-bold.fntdata"/><Relationship Id="rId30" Type="http://schemas.openxmlformats.org/officeDocument/2006/relationships/font" Target="fonts/Lexen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147439b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147439b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29e9b03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29e9b03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3381f3e1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3381f3e1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365daa2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365daa2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3381f3e1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3381f3e1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2ba4f72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2ba4f72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2ba4f72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2ba4f72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3381f3e1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e3381f3e1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3381f3e1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e3381f3e1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3381f3e1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3381f3e1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3381f3e13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e3381f3e13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3381f3e1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3381f3e1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3381f3e13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3381f3e1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147439be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147439be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2814ea3b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2814ea3b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2814ea3b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2814ea3b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2814ea3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2814ea3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2814ea3b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2814ea3b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2814ea3b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2814ea3b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2814ea3b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2814ea3b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🍐 This is a Pear Deck Web Slide.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🍐 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3.jpg"/><Relationship Id="rId5" Type="http://schemas.openxmlformats.org/officeDocument/2006/relationships/slide" Target="/ppt/slides/slide1.xml"/><Relationship Id="rId6" Type="http://schemas.openxmlformats.org/officeDocument/2006/relationships/image" Target="../media/image1.gif"/><Relationship Id="rId7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1.gif"/><Relationship Id="rId9" Type="http://schemas.openxmlformats.org/officeDocument/2006/relationships/hyperlink" Target="http://localhost/scaperoom/view/puzzleLixo.php" TargetMode="External"/><Relationship Id="rId5" Type="http://schemas.openxmlformats.org/officeDocument/2006/relationships/image" Target="../media/image32.gif"/><Relationship Id="rId6" Type="http://schemas.openxmlformats.org/officeDocument/2006/relationships/image" Target="../media/image31.gif"/><Relationship Id="rId7" Type="http://schemas.openxmlformats.org/officeDocument/2006/relationships/slide" Target="/ppt/slides/slide11.xml"/><Relationship Id="rId8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0.xml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1.gif"/><Relationship Id="rId9" Type="http://schemas.openxmlformats.org/officeDocument/2006/relationships/image" Target="../media/image18.png"/><Relationship Id="rId5" Type="http://schemas.openxmlformats.org/officeDocument/2006/relationships/image" Target="../media/image32.gif"/><Relationship Id="rId6" Type="http://schemas.openxmlformats.org/officeDocument/2006/relationships/image" Target="../media/image31.gif"/><Relationship Id="rId7" Type="http://schemas.openxmlformats.org/officeDocument/2006/relationships/image" Target="../media/image15.png"/><Relationship Id="rId8" Type="http://schemas.openxmlformats.org/officeDocument/2006/relationships/hyperlink" Target="http://localhost/scaperoom/view/puzzleLixo.ph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Relationship Id="rId4" Type="http://schemas.openxmlformats.org/officeDocument/2006/relationships/slide" Target="/ppt/slides/slide13.xml"/><Relationship Id="rId9" Type="http://schemas.openxmlformats.org/officeDocument/2006/relationships/image" Target="../media/image23.png"/><Relationship Id="rId5" Type="http://schemas.openxmlformats.org/officeDocument/2006/relationships/image" Target="../media/image16.png"/><Relationship Id="rId6" Type="http://schemas.openxmlformats.org/officeDocument/2006/relationships/image" Target="../media/image35.gif"/><Relationship Id="rId7" Type="http://schemas.openxmlformats.org/officeDocument/2006/relationships/image" Target="../media/image1.gif"/><Relationship Id="rId8" Type="http://schemas.openxmlformats.org/officeDocument/2006/relationships/slide" Target="/ppt/slides/slide14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Relationship Id="rId4" Type="http://schemas.openxmlformats.org/officeDocument/2006/relationships/image" Target="../media/image16.png"/><Relationship Id="rId9" Type="http://schemas.openxmlformats.org/officeDocument/2006/relationships/slide" Target="/ppt/slides/slide12.xml"/><Relationship Id="rId5" Type="http://schemas.openxmlformats.org/officeDocument/2006/relationships/image" Target="../media/image1.gif"/><Relationship Id="rId6" Type="http://schemas.openxmlformats.org/officeDocument/2006/relationships/slide" Target="/ppt/slides/slide14.xml"/><Relationship Id="rId7" Type="http://schemas.openxmlformats.org/officeDocument/2006/relationships/image" Target="../media/image23.png"/><Relationship Id="rId8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Relationship Id="rId4" Type="http://schemas.openxmlformats.org/officeDocument/2006/relationships/image" Target="../media/image16.png"/><Relationship Id="rId5" Type="http://schemas.openxmlformats.org/officeDocument/2006/relationships/slide" Target="/ppt/slides/slide12.xml"/><Relationship Id="rId6" Type="http://schemas.openxmlformats.org/officeDocument/2006/relationships/image" Target="../media/image1.gif"/><Relationship Id="rId7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Relationship Id="rId4" Type="http://schemas.openxmlformats.org/officeDocument/2006/relationships/slide" Target="/ppt/slides/slide16.xml"/><Relationship Id="rId5" Type="http://schemas.openxmlformats.org/officeDocument/2006/relationships/image" Target="../media/image1.gif"/><Relationship Id="rId6" Type="http://schemas.openxmlformats.org/officeDocument/2006/relationships/image" Target="../media/image34.gif"/><Relationship Id="rId7" Type="http://schemas.openxmlformats.org/officeDocument/2006/relationships/image" Target="../media/image33.gif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slide" Target="/ppt/slides/slide17.xml"/><Relationship Id="rId9" Type="http://schemas.openxmlformats.org/officeDocument/2006/relationships/slide" Target="/ppt/slides/slide18.xml"/><Relationship Id="rId5" Type="http://schemas.openxmlformats.org/officeDocument/2006/relationships/image" Target="../media/image22.png"/><Relationship Id="rId6" Type="http://schemas.openxmlformats.org/officeDocument/2006/relationships/slide" Target="/ppt/slides/slide15.xml"/><Relationship Id="rId7" Type="http://schemas.openxmlformats.org/officeDocument/2006/relationships/image" Target="../media/image27.png"/><Relationship Id="rId8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17.png"/><Relationship Id="rId5" Type="http://schemas.openxmlformats.org/officeDocument/2006/relationships/slide" Target="/ppt/slides/slide16.xml"/><Relationship Id="rId6" Type="http://schemas.openxmlformats.org/officeDocument/2006/relationships/image" Target="../media/image27.png"/><Relationship Id="rId7" Type="http://schemas.openxmlformats.org/officeDocument/2006/relationships/image" Target="../media/image25.png"/><Relationship Id="rId8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slide" Target="/ppt/slides/slide16.xml"/><Relationship Id="rId5" Type="http://schemas.openxmlformats.org/officeDocument/2006/relationships/image" Target="../media/image27.png"/><Relationship Id="rId6" Type="http://schemas.openxmlformats.org/officeDocument/2006/relationships/image" Target="../media/image25.png"/><Relationship Id="rId7" Type="http://schemas.openxmlformats.org/officeDocument/2006/relationships/image" Target="../media/image28.png"/><Relationship Id="rId8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jpg"/><Relationship Id="rId4" Type="http://schemas.openxmlformats.org/officeDocument/2006/relationships/slide" Target="/ppt/slides/slide20.xml"/><Relationship Id="rId5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3.jpg"/><Relationship Id="rId5" Type="http://schemas.openxmlformats.org/officeDocument/2006/relationships/slide" Target="/ppt/slides/slide2.xml"/><Relationship Id="rId6" Type="http://schemas.openxmlformats.org/officeDocument/2006/relationships/image" Target="../media/image1.gif"/><Relationship Id="rId7" Type="http://schemas.openxmlformats.org/officeDocument/2006/relationships/slide" Target="/ppt/slides/slide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jpg"/><Relationship Id="rId4" Type="http://schemas.openxmlformats.org/officeDocument/2006/relationships/slide" Target="/ppt/slides/slide13.xml"/><Relationship Id="rId5" Type="http://schemas.openxmlformats.org/officeDocument/2006/relationships/image" Target="../media/image30.png"/><Relationship Id="rId6" Type="http://schemas.openxmlformats.org/officeDocument/2006/relationships/image" Target="../media/image17.png"/><Relationship Id="rId7" Type="http://schemas.openxmlformats.org/officeDocument/2006/relationships/slide" Target="/ppt/slides/slide19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gif"/><Relationship Id="rId10" Type="http://schemas.openxmlformats.org/officeDocument/2006/relationships/slide" Target="/ppt/slides/slide4.xml"/><Relationship Id="rId13" Type="http://schemas.openxmlformats.org/officeDocument/2006/relationships/image" Target="../media/image11.png"/><Relationship Id="rId12" Type="http://schemas.openxmlformats.org/officeDocument/2006/relationships/slide" Target="/ppt/slides/slide6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image" Target="../media/image4.jpg"/><Relationship Id="rId9" Type="http://schemas.openxmlformats.org/officeDocument/2006/relationships/slide" Target="/ppt/slides/slide5.xml"/><Relationship Id="rId5" Type="http://schemas.openxmlformats.org/officeDocument/2006/relationships/slide" Target="/ppt/slides/slide3.xml"/><Relationship Id="rId6" Type="http://schemas.openxmlformats.org/officeDocument/2006/relationships/image" Target="../media/image9.png"/><Relationship Id="rId7" Type="http://schemas.openxmlformats.org/officeDocument/2006/relationships/slide" Target="/ppt/slides/slide5.xml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slide" Target="/ppt/slides/slide3.xml"/><Relationship Id="rId5" Type="http://schemas.openxmlformats.org/officeDocument/2006/relationships/hyperlink" Target="http://localhost/scaperoom/view/perguntas.php?idPergunta=1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12.png"/><Relationship Id="rId6" Type="http://schemas.openxmlformats.org/officeDocument/2006/relationships/slide" Target="/ppt/slides/slide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3.png"/><Relationship Id="rId5" Type="http://schemas.openxmlformats.org/officeDocument/2006/relationships/slide" Target="/ppt/slides/slide3.xml"/><Relationship Id="rId6" Type="http://schemas.openxmlformats.org/officeDocument/2006/relationships/slide" Target="/ppt/slides/slide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3.png"/><Relationship Id="rId5" Type="http://schemas.openxmlformats.org/officeDocument/2006/relationships/slide" Target="/ppt/slides/slide3.xml"/><Relationship Id="rId6" Type="http://schemas.openxmlformats.org/officeDocument/2006/relationships/slide" Target="/ppt/slides/slide8.xml"/><Relationship Id="rId7" Type="http://schemas.openxmlformats.org/officeDocument/2006/relationships/slide" Target="/ppt/slides/slide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3.png"/><Relationship Id="rId5" Type="http://schemas.openxmlformats.org/officeDocument/2006/relationships/slide" Target="/ppt/slides/slide3.xml"/><Relationship Id="rId6" Type="http://schemas.openxmlformats.org/officeDocument/2006/relationships/slide" Target="/ppt/slides/slide7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slide" Target="/ppt/slides/slide3.xml"/><Relationship Id="rId6" Type="http://schemas.openxmlformats.org/officeDocument/2006/relationships/hyperlink" Target="http://dontchangethislink.peardeckmagic.zone?eyJ0eXBlIjoiZ29vZ2xlLXNsaWRlcy1hZGRvbi1yZXNwb25zZS1mb290ZXIiLCJsYXN0RWRpdGVkQnkiOiJ1bmtub3duIiwicHJlc2VudGF0aW9uSWQiOiIxQ1hndkxjVUJqSmRfOXU4X2RxRUE5WTJMZmh2cXVzMkFGX0k4bTd1bURBQSIsImNvbnRlbnRJZCI6ImN1c3RvbS1yZXNwb25zZS1lbWJlZGRlZFdlYnNpdGUiLCJzbGlkZUlkIjoiZzFlMjgxNGVhM2I5XzBfMTE1IiwiY29udGVudEluc3RhbmNlSWQiOiIxQ1hndkxjVUJqSmRfOXU4X2RxRUE5WTJMZmh2cXVzMkFGX0k4bTd1bURBQS8zYTE4N2UzNy05MWZiLTQ3MWUtYjcwZS03NTNhNjljMGIwMWYifQ==pearId=magic-pear-metadata-identifi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0" y="-1177275"/>
            <a:ext cx="9144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 amt="44000"/>
          </a:blip>
          <a:srcRect b="3690" l="0" r="0" t="-3689"/>
          <a:stretch/>
        </p:blipFill>
        <p:spPr>
          <a:xfrm>
            <a:off x="0" y="-457675"/>
            <a:ext cx="9144001" cy="5884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>
            <a:hlinkClick action="ppaction://hlinksldjump" r:id="rId7"/>
          </p:cNvPr>
          <p:cNvSpPr txBox="1"/>
          <p:nvPr/>
        </p:nvSpPr>
        <p:spPr>
          <a:xfrm>
            <a:off x="589800" y="995525"/>
            <a:ext cx="135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  <a:latin typeface="Lexend"/>
                <a:ea typeface="Lexend"/>
                <a:cs typeface="Lexend"/>
                <a:sym typeface="Lexend"/>
              </a:rPr>
              <a:t>INSTRUÇÕES</a:t>
            </a:r>
            <a:endParaRPr>
              <a:solidFill>
                <a:srgbClr val="CCCCC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89800" y="539250"/>
            <a:ext cx="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  <a:latin typeface="Lexend"/>
                <a:ea typeface="Lexend"/>
                <a:cs typeface="Lexend"/>
                <a:sym typeface="Lexend"/>
              </a:rPr>
              <a:t>INICIAR</a:t>
            </a:r>
            <a:endParaRPr>
              <a:solidFill>
                <a:srgbClr val="CCCCC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89800" y="1451800"/>
            <a:ext cx="135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CCCCCC"/>
                </a:solidFill>
                <a:latin typeface="Lexend"/>
                <a:ea typeface="Lexend"/>
                <a:cs typeface="Lexend"/>
                <a:sym typeface="Lexend"/>
              </a:rPr>
              <a:t>RANKING</a:t>
            </a:r>
            <a:endParaRPr>
              <a:solidFill>
                <a:srgbClr val="CCCCC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89800" y="1908075"/>
            <a:ext cx="135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CCCCCC"/>
                </a:solidFill>
                <a:latin typeface="Lexend"/>
                <a:ea typeface="Lexend"/>
                <a:cs typeface="Lexend"/>
                <a:sym typeface="Lexend"/>
              </a:rPr>
              <a:t>SAIR</a:t>
            </a:r>
            <a:endParaRPr>
              <a:solidFill>
                <a:srgbClr val="CCCCC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mc:AlternateContent>
    <mc:Choice Requires="p14">
      <p:transition spd="slow" p14:dur="9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921675"/>
            <a:ext cx="9144000" cy="80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/>
          <p:nvPr/>
        </p:nvSpPr>
        <p:spPr>
          <a:xfrm>
            <a:off x="4348975" y="47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4">
            <a:alphaModFix amt="73000"/>
          </a:blip>
          <a:srcRect b="3690" l="0" r="0" t="-3689"/>
          <a:stretch/>
        </p:blipFill>
        <p:spPr>
          <a:xfrm rot="21">
            <a:off x="2736675" y="302155"/>
            <a:ext cx="1698225" cy="2022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 rotWithShape="1">
          <a:blip r:embed="rId5">
            <a:alphaModFix amt="71000"/>
          </a:blip>
          <a:srcRect b="3690" l="0" r="0" t="-3689"/>
          <a:stretch/>
        </p:blipFill>
        <p:spPr>
          <a:xfrm rot="21">
            <a:off x="1905525" y="472552"/>
            <a:ext cx="549777" cy="173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6">
            <a:alphaModFix amt="81000"/>
          </a:blip>
          <a:srcRect b="3690" l="0" r="0" t="-3689"/>
          <a:stretch/>
        </p:blipFill>
        <p:spPr>
          <a:xfrm>
            <a:off x="4618975" y="383625"/>
            <a:ext cx="270001" cy="19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15692" l="10932" r="2510" t="10145"/>
          <a:stretch/>
        </p:blipFill>
        <p:spPr>
          <a:xfrm rot="2318199">
            <a:off x="3979507" y="2942996"/>
            <a:ext cx="556537" cy="4767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9060000" dist="171450">
              <a:srgbClr val="000000">
                <a:alpha val="36000"/>
              </a:srgbClr>
            </a:outerShdw>
          </a:effectLst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4">
            <a:alphaModFix amt="78000"/>
          </a:blip>
          <a:srcRect b="3690" l="0" r="0" t="-3689"/>
          <a:stretch/>
        </p:blipFill>
        <p:spPr>
          <a:xfrm rot="-161086">
            <a:off x="2736075" y="-1764830"/>
            <a:ext cx="1698226" cy="1919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9697" l="25286" r="29894" t="7562"/>
          <a:stretch/>
        </p:blipFill>
        <p:spPr>
          <a:xfrm>
            <a:off x="5245400" y="2988925"/>
            <a:ext cx="614325" cy="1134150"/>
          </a:xfrm>
          <a:prstGeom prst="rect">
            <a:avLst/>
          </a:prstGeom>
          <a:noFill/>
          <a:ln>
            <a:noFill/>
          </a:ln>
          <a:effectLst>
            <a:outerShdw rotWithShape="0" algn="bl" dir="7320000" dist="47625">
              <a:srgbClr val="000000">
                <a:alpha val="34000"/>
              </a:srgbClr>
            </a:outerShdw>
          </a:effectLst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4">
            <a:alphaModFix amt="90000"/>
          </a:blip>
          <a:srcRect b="3690" l="0" r="0" t="-3689"/>
          <a:stretch/>
        </p:blipFill>
        <p:spPr>
          <a:xfrm rot="-161108">
            <a:off x="1930933" y="-1736731"/>
            <a:ext cx="498961" cy="1919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4">
            <a:alphaModFix amt="90000"/>
          </a:blip>
          <a:srcRect b="3690" l="0" r="0" t="-3689"/>
          <a:stretch/>
        </p:blipFill>
        <p:spPr>
          <a:xfrm rot="-161092">
            <a:off x="4559394" y="-1795486"/>
            <a:ext cx="389411" cy="1924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921675"/>
            <a:ext cx="9144000" cy="80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 rotWithShape="1">
          <a:blip r:embed="rId4">
            <a:alphaModFix amt="73000"/>
          </a:blip>
          <a:srcRect b="3690" l="0" r="0" t="-3689"/>
          <a:stretch/>
        </p:blipFill>
        <p:spPr>
          <a:xfrm rot="21">
            <a:off x="2736675" y="302155"/>
            <a:ext cx="1698225" cy="2022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 rotWithShape="1">
          <a:blip r:embed="rId5">
            <a:alphaModFix amt="71000"/>
          </a:blip>
          <a:srcRect b="3690" l="0" r="0" t="-3689"/>
          <a:stretch/>
        </p:blipFill>
        <p:spPr>
          <a:xfrm rot="21">
            <a:off x="1905525" y="472552"/>
            <a:ext cx="549777" cy="173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 rotWithShape="1">
          <a:blip r:embed="rId6">
            <a:alphaModFix amt="81000"/>
          </a:blip>
          <a:srcRect b="3690" l="0" r="0" t="-3689"/>
          <a:stretch/>
        </p:blipFill>
        <p:spPr>
          <a:xfrm>
            <a:off x="4618975" y="383625"/>
            <a:ext cx="270001" cy="19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>
            <a:hlinkClick/>
          </p:cNvPr>
          <p:cNvPicPr preferRelativeResize="0"/>
          <p:nvPr/>
        </p:nvPicPr>
        <p:blipFill rotWithShape="1">
          <a:blip r:embed="rId7">
            <a:alphaModFix/>
          </a:blip>
          <a:srcRect b="15692" l="10932" r="2510" t="10145"/>
          <a:stretch/>
        </p:blipFill>
        <p:spPr>
          <a:xfrm rot="2318199">
            <a:off x="3979507" y="2942996"/>
            <a:ext cx="556537" cy="4767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9060000" dist="171450">
              <a:srgbClr val="000000">
                <a:alpha val="36000"/>
              </a:srgbClr>
            </a:outerShdw>
          </a:effectLst>
        </p:spPr>
      </p:pic>
      <p:pic>
        <p:nvPicPr>
          <p:cNvPr id="188" name="Google Shape;188;p23"/>
          <p:cNvPicPr preferRelativeResize="0"/>
          <p:nvPr/>
        </p:nvPicPr>
        <p:blipFill rotWithShape="1">
          <a:blip r:embed="rId4">
            <a:alphaModFix amt="78000"/>
          </a:blip>
          <a:srcRect b="3690" l="0" r="0" t="-3689"/>
          <a:stretch/>
        </p:blipFill>
        <p:spPr>
          <a:xfrm rot="-161086">
            <a:off x="2736075" y="-1764830"/>
            <a:ext cx="1698226" cy="1919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9697" l="25286" r="29894" t="7562"/>
          <a:stretch/>
        </p:blipFill>
        <p:spPr>
          <a:xfrm>
            <a:off x="5245400" y="2988925"/>
            <a:ext cx="614325" cy="1134150"/>
          </a:xfrm>
          <a:prstGeom prst="rect">
            <a:avLst/>
          </a:prstGeom>
          <a:noFill/>
          <a:ln>
            <a:noFill/>
          </a:ln>
          <a:effectLst>
            <a:outerShdw rotWithShape="0" algn="bl" dir="7320000" dist="47625">
              <a:srgbClr val="000000">
                <a:alpha val="34000"/>
              </a:srgbClr>
            </a:outerShdw>
          </a:effectLst>
        </p:spPr>
      </p:pic>
      <p:pic>
        <p:nvPicPr>
          <p:cNvPr id="190" name="Google Shape;190;p23"/>
          <p:cNvPicPr preferRelativeResize="0"/>
          <p:nvPr/>
        </p:nvPicPr>
        <p:blipFill rotWithShape="1">
          <a:blip r:embed="rId4">
            <a:alphaModFix amt="90000"/>
          </a:blip>
          <a:srcRect b="3690" l="0" r="0" t="-3689"/>
          <a:stretch/>
        </p:blipFill>
        <p:spPr>
          <a:xfrm rot="-161108">
            <a:off x="1930933" y="-1736731"/>
            <a:ext cx="498961" cy="1919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 rotWithShape="1">
          <a:blip r:embed="rId4">
            <a:alphaModFix amt="90000"/>
          </a:blip>
          <a:srcRect b="3690" l="0" r="0" t="-3689"/>
          <a:stretch/>
        </p:blipFill>
        <p:spPr>
          <a:xfrm rot="-161092">
            <a:off x="4559394" y="-1795486"/>
            <a:ext cx="389411" cy="1924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 rotWithShape="1">
          <a:blip r:embed="rId10">
            <a:alphaModFix/>
          </a:blip>
          <a:srcRect b="11980" l="26683" r="22345" t="10728"/>
          <a:stretch/>
        </p:blipFill>
        <p:spPr>
          <a:xfrm>
            <a:off x="3120525" y="215200"/>
            <a:ext cx="2690125" cy="3873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3" name="Google Shape;193;p23">
            <a:hlinkClick action="ppaction://hlinksldjump" r:id="rId11"/>
          </p:cNvPr>
          <p:cNvSpPr/>
          <p:nvPr/>
        </p:nvSpPr>
        <p:spPr>
          <a:xfrm>
            <a:off x="4348975" y="47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25525"/>
            <a:ext cx="9144000" cy="856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2700061">
            <a:off x="2388155" y="2725871"/>
            <a:ext cx="744091" cy="74403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380000" dist="76200">
              <a:srgbClr val="000000">
                <a:alpha val="50000"/>
              </a:srgbClr>
            </a:outerShdw>
          </a:effectLst>
        </p:spPr>
      </p:pic>
      <p:sp>
        <p:nvSpPr>
          <p:cNvPr id="200" name="Google Shape;200;p24"/>
          <p:cNvSpPr/>
          <p:nvPr/>
        </p:nvSpPr>
        <p:spPr>
          <a:xfrm>
            <a:off x="4348975" y="47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6">
            <a:alphaModFix amt="88000"/>
          </a:blip>
          <a:srcRect b="3690" l="0" r="0" t="-3689"/>
          <a:stretch/>
        </p:blipFill>
        <p:spPr>
          <a:xfrm rot="22">
            <a:off x="2345725" y="48882"/>
            <a:ext cx="2113600" cy="226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 rotWithShape="1">
          <a:blip r:embed="rId7">
            <a:alphaModFix/>
          </a:blip>
          <a:srcRect b="3690" l="0" r="0" t="-3689"/>
          <a:stretch/>
        </p:blipFill>
        <p:spPr>
          <a:xfrm rot="19">
            <a:off x="4572000" y="109955"/>
            <a:ext cx="1842100" cy="2199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>
            <a:hlinkClick action="ppaction://hlinksldjump"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3613" y="1050213"/>
            <a:ext cx="397825" cy="257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25525"/>
            <a:ext cx="9144000" cy="856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>
            <a:hlinkClick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2700061">
            <a:off x="2388155" y="2725871"/>
            <a:ext cx="744091" cy="74403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380000" dist="76200">
              <a:srgbClr val="000000">
                <a:alpha val="50000"/>
              </a:srgbClr>
            </a:outerShdw>
          </a:effectLst>
        </p:spPr>
      </p:pic>
      <p:pic>
        <p:nvPicPr>
          <p:cNvPr id="210" name="Google Shape;210;p25"/>
          <p:cNvPicPr preferRelativeResize="0"/>
          <p:nvPr/>
        </p:nvPicPr>
        <p:blipFill rotWithShape="1">
          <a:blip r:embed="rId5">
            <a:alphaModFix/>
          </a:blip>
          <a:srcRect b="3690" l="0" r="0" t="-3689"/>
          <a:stretch/>
        </p:blipFill>
        <p:spPr>
          <a:xfrm rot="22">
            <a:off x="2345725" y="48882"/>
            <a:ext cx="2113600" cy="226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 rotWithShape="1">
          <a:blip r:embed="rId5">
            <a:alphaModFix/>
          </a:blip>
          <a:srcRect b="3690" l="0" r="0" t="-3689"/>
          <a:stretch/>
        </p:blipFill>
        <p:spPr>
          <a:xfrm rot="19">
            <a:off x="4572000" y="109955"/>
            <a:ext cx="1842100" cy="2199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3613" y="1050213"/>
            <a:ext cx="397825" cy="257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3" name="Google Shape;213;p25"/>
          <p:cNvPicPr preferRelativeResize="0"/>
          <p:nvPr/>
        </p:nvPicPr>
        <p:blipFill rotWithShape="1">
          <a:blip r:embed="rId8">
            <a:alphaModFix/>
          </a:blip>
          <a:srcRect b="11980" l="26683" r="22345" t="10728"/>
          <a:stretch/>
        </p:blipFill>
        <p:spPr>
          <a:xfrm>
            <a:off x="3120525" y="215200"/>
            <a:ext cx="2690125" cy="3873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4" name="Google Shape;214;p25">
            <a:hlinkClick action="ppaction://hlinksldjump" r:id="rId9"/>
          </p:cNvPr>
          <p:cNvSpPr/>
          <p:nvPr/>
        </p:nvSpPr>
        <p:spPr>
          <a:xfrm>
            <a:off x="4348975" y="47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25525"/>
            <a:ext cx="9144000" cy="856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>
            <a:hlinkClick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2700042">
            <a:off x="2261380" y="2637705"/>
            <a:ext cx="951040" cy="95096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380000" dist="104775">
              <a:srgbClr val="000000">
                <a:alpha val="50000"/>
              </a:srgbClr>
            </a:outerShdw>
          </a:effectLst>
        </p:spPr>
      </p:pic>
      <p:sp>
        <p:nvSpPr>
          <p:cNvPr id="221" name="Google Shape;221;p26">
            <a:hlinkClick action="ppaction://hlinksldjump" r:id="rId5"/>
          </p:cNvPr>
          <p:cNvSpPr/>
          <p:nvPr/>
        </p:nvSpPr>
        <p:spPr>
          <a:xfrm>
            <a:off x="4348975" y="47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6">
            <a:alphaModFix/>
          </a:blip>
          <a:srcRect b="3690" l="0" r="0" t="-3689"/>
          <a:stretch/>
        </p:blipFill>
        <p:spPr>
          <a:xfrm rot="22">
            <a:off x="2345725" y="48882"/>
            <a:ext cx="2113600" cy="226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 rotWithShape="1">
          <a:blip r:embed="rId6">
            <a:alphaModFix/>
          </a:blip>
          <a:srcRect b="3690" l="0" r="0" t="-3689"/>
          <a:stretch/>
        </p:blipFill>
        <p:spPr>
          <a:xfrm rot="19">
            <a:off x="4572000" y="109955"/>
            <a:ext cx="1842100" cy="2199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14550" y="480250"/>
            <a:ext cx="4938850" cy="3197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055275"/>
            <a:ext cx="9144000" cy="745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/>
          <p:nvPr/>
        </p:nvSpPr>
        <p:spPr>
          <a:xfrm>
            <a:off x="0" y="4957725"/>
            <a:ext cx="462600" cy="444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12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>
            <a:hlinkClick action="ppaction://hlinksldjump" r:id="rId4"/>
          </p:cNvPr>
          <p:cNvSpPr/>
          <p:nvPr/>
        </p:nvSpPr>
        <p:spPr>
          <a:xfrm>
            <a:off x="6301425" y="3024375"/>
            <a:ext cx="12912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4348975" y="47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 rotWithShape="1">
          <a:blip r:embed="rId5">
            <a:alphaModFix amt="45000"/>
          </a:blip>
          <a:srcRect b="3690" l="0" r="0" t="-3689"/>
          <a:stretch/>
        </p:blipFill>
        <p:spPr>
          <a:xfrm rot="-197768">
            <a:off x="6755117" y="-57284"/>
            <a:ext cx="2180566" cy="1356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 rotWithShape="1">
          <a:blip r:embed="rId5">
            <a:alphaModFix amt="77000"/>
          </a:blip>
          <a:srcRect b="3690" l="0" r="0" t="-3689"/>
          <a:stretch/>
        </p:blipFill>
        <p:spPr>
          <a:xfrm rot="27">
            <a:off x="6755125" y="1438459"/>
            <a:ext cx="2180549" cy="755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 rotWithShape="1">
          <a:blip r:embed="rId6">
            <a:alphaModFix amt="39000"/>
          </a:blip>
          <a:srcRect b="3690" l="0" r="0" t="-3689"/>
          <a:stretch/>
        </p:blipFill>
        <p:spPr>
          <a:xfrm rot="30">
            <a:off x="4288475" y="366230"/>
            <a:ext cx="1157751" cy="107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 rotWithShape="1">
          <a:blip r:embed="rId7">
            <a:alphaModFix amt="47000"/>
          </a:blip>
          <a:srcRect b="3690" l="0" r="0" t="-3689"/>
          <a:stretch/>
        </p:blipFill>
        <p:spPr>
          <a:xfrm>
            <a:off x="4288475" y="1512175"/>
            <a:ext cx="1157751" cy="612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8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11980" l="26683" r="22345" t="10728"/>
          <a:stretch/>
        </p:blipFill>
        <p:spPr>
          <a:xfrm rot="-5897925">
            <a:off x="2331222" y="2007096"/>
            <a:ext cx="1248029" cy="179720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880000" dist="95250">
              <a:srgbClr val="000000">
                <a:alpha val="44000"/>
              </a:srgbClr>
            </a:outerShdw>
          </a:effectLst>
        </p:spPr>
      </p:pic>
      <p:sp>
        <p:nvSpPr>
          <p:cNvPr id="242" name="Google Shape;242;p28">
            <a:hlinkClick action="ppaction://hlinksldjump" r:id="rId6"/>
          </p:cNvPr>
          <p:cNvSpPr/>
          <p:nvPr/>
        </p:nvSpPr>
        <p:spPr>
          <a:xfrm>
            <a:off x="4348975" y="47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904724">
            <a:off x="7092875" y="2467675"/>
            <a:ext cx="757900" cy="75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580000" dist="123825">
              <a:srgbClr val="000000">
                <a:alpha val="61000"/>
              </a:srgbClr>
            </a:outerShdw>
          </a:effectLst>
        </p:spPr>
      </p:pic>
      <p:pic>
        <p:nvPicPr>
          <p:cNvPr id="244" name="Google Shape;244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820623">
            <a:off x="1350100" y="2987875"/>
            <a:ext cx="757901" cy="757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120000" dist="95250">
              <a:srgbClr val="000000">
                <a:alpha val="50000"/>
              </a:srgbClr>
            </a:outerShdw>
          </a:effectLst>
        </p:spPr>
      </p:pic>
      <p:pic>
        <p:nvPicPr>
          <p:cNvPr id="245" name="Google Shape;245;p28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714440">
            <a:off x="5845276" y="2678275"/>
            <a:ext cx="1116000" cy="800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571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9"/>
          <p:cNvPicPr preferRelativeResize="0"/>
          <p:nvPr/>
        </p:nvPicPr>
        <p:blipFill rotWithShape="1">
          <a:blip r:embed="rId4">
            <a:alphaModFix/>
          </a:blip>
          <a:srcRect b="11980" l="26683" r="22345" t="10728"/>
          <a:stretch/>
        </p:blipFill>
        <p:spPr>
          <a:xfrm rot="-5897925">
            <a:off x="2331222" y="2007096"/>
            <a:ext cx="1248029" cy="179720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880000" dist="95250">
              <a:srgbClr val="000000">
                <a:alpha val="44000"/>
              </a:srgbClr>
            </a:outerShdw>
          </a:effectLst>
        </p:spPr>
      </p:pic>
      <p:sp>
        <p:nvSpPr>
          <p:cNvPr id="251" name="Google Shape;251;p29">
            <a:hlinkClick action="ppaction://hlinksldjump" r:id="rId5"/>
          </p:cNvPr>
          <p:cNvSpPr/>
          <p:nvPr/>
        </p:nvSpPr>
        <p:spPr>
          <a:xfrm>
            <a:off x="4348975" y="47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904724">
            <a:off x="7092875" y="2467675"/>
            <a:ext cx="757900" cy="75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580000" dist="123825">
              <a:srgbClr val="000000">
                <a:alpha val="61000"/>
              </a:srgbClr>
            </a:outerShdw>
          </a:effectLst>
        </p:spPr>
      </p:pic>
      <p:pic>
        <p:nvPicPr>
          <p:cNvPr id="253" name="Google Shape;253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20623">
            <a:off x="1350100" y="2987875"/>
            <a:ext cx="757901" cy="757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120000" dist="95250">
              <a:srgbClr val="000000">
                <a:alpha val="50000"/>
              </a:srgbClr>
            </a:outerShdw>
          </a:effectLst>
        </p:spPr>
      </p:pic>
      <p:pic>
        <p:nvPicPr>
          <p:cNvPr id="254" name="Google Shape;254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714440">
            <a:off x="5845276" y="2678275"/>
            <a:ext cx="1116000" cy="800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57150">
              <a:srgbClr val="000000">
                <a:alpha val="50000"/>
              </a:srgbClr>
            </a:outerShdw>
          </a:effectLst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9">
            <a:alphaModFix/>
          </a:blip>
          <a:srcRect b="11980" l="26683" r="22345" t="10728"/>
          <a:stretch/>
        </p:blipFill>
        <p:spPr>
          <a:xfrm>
            <a:off x="3120525" y="215200"/>
            <a:ext cx="2690125" cy="3873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0"/>
          <p:cNvPicPr preferRelativeResize="0"/>
          <p:nvPr/>
        </p:nvPicPr>
        <p:blipFill rotWithShape="1">
          <a:blip r:embed="rId4">
            <a:alphaModFix/>
          </a:blip>
          <a:srcRect b="11980" l="26683" r="22345" t="10728"/>
          <a:stretch/>
        </p:blipFill>
        <p:spPr>
          <a:xfrm rot="-5897925">
            <a:off x="2331222" y="2007096"/>
            <a:ext cx="1248029" cy="179720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880000" dist="95250">
              <a:srgbClr val="000000">
                <a:alpha val="44000"/>
              </a:srgbClr>
            </a:outerShdw>
          </a:effectLst>
        </p:spPr>
      </p:pic>
      <p:pic>
        <p:nvPicPr>
          <p:cNvPr id="261" name="Google Shape;26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904724">
            <a:off x="7092875" y="2467675"/>
            <a:ext cx="757900" cy="75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580000" dist="123825">
              <a:srgbClr val="000000">
                <a:alpha val="61000"/>
              </a:srgbClr>
            </a:outerShdw>
          </a:effectLst>
        </p:spPr>
      </p:pic>
      <p:pic>
        <p:nvPicPr>
          <p:cNvPr id="262" name="Google Shape;26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20623">
            <a:off x="1350100" y="2987875"/>
            <a:ext cx="757901" cy="757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120000" dist="95250">
              <a:srgbClr val="000000">
                <a:alpha val="50000"/>
              </a:srgbClr>
            </a:outerShdw>
          </a:effectLst>
        </p:spPr>
      </p:pic>
      <p:pic>
        <p:nvPicPr>
          <p:cNvPr id="263" name="Google Shape;26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714440">
            <a:off x="5845276" y="2678275"/>
            <a:ext cx="1116000" cy="800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57150">
              <a:srgbClr val="000000">
                <a:alpha val="50000"/>
              </a:srgbClr>
            </a:outerShdw>
          </a:effectLst>
        </p:spPr>
      </p:pic>
      <p:pic>
        <p:nvPicPr>
          <p:cNvPr id="264" name="Google Shape;26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42213" y="884975"/>
            <a:ext cx="4483525" cy="32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>
            <a:hlinkClick action="ppaction://hlinksldjump" r:id="rId9"/>
          </p:cNvPr>
          <p:cNvSpPr/>
          <p:nvPr/>
        </p:nvSpPr>
        <p:spPr>
          <a:xfrm>
            <a:off x="4348975" y="47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710925"/>
            <a:ext cx="9144000" cy="765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1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148864">
            <a:off x="1176280" y="4240673"/>
            <a:ext cx="753565" cy="7535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380000" dist="1047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0" y="-1177275"/>
            <a:ext cx="9144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 amt="44000"/>
          </a:blip>
          <a:srcRect b="3690" l="0" r="0" t="-3689"/>
          <a:stretch/>
        </p:blipFill>
        <p:spPr>
          <a:xfrm>
            <a:off x="0" y="-457675"/>
            <a:ext cx="9144001" cy="5884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670500" y="639788"/>
            <a:ext cx="7803000" cy="4002000"/>
          </a:xfrm>
          <a:prstGeom prst="rect">
            <a:avLst/>
          </a:prstGeom>
          <a:solidFill>
            <a:srgbClr val="1212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  <p:sp>
        <p:nvSpPr>
          <p:cNvPr id="67" name="Google Shape;67;p14">
            <a:hlinkClick action="ppaction://hlinksldjump" r:id="rId7"/>
          </p:cNvPr>
          <p:cNvSpPr/>
          <p:nvPr/>
        </p:nvSpPr>
        <p:spPr>
          <a:xfrm>
            <a:off x="4348975" y="47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900">
        <p:fade thruBlk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710925"/>
            <a:ext cx="9144000" cy="765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2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148864">
            <a:off x="1176280" y="4240673"/>
            <a:ext cx="753565" cy="7535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380000" dist="104775">
              <a:srgbClr val="000000">
                <a:alpha val="50000"/>
              </a:srgbClr>
            </a:outerShdw>
          </a:effectLst>
        </p:spPr>
      </p:pic>
      <p:pic>
        <p:nvPicPr>
          <p:cNvPr id="278" name="Google Shape;278;p32"/>
          <p:cNvPicPr preferRelativeResize="0"/>
          <p:nvPr/>
        </p:nvPicPr>
        <p:blipFill rotWithShape="1">
          <a:blip r:embed="rId6">
            <a:alphaModFix/>
          </a:blip>
          <a:srcRect b="11980" l="26683" r="22345" t="10728"/>
          <a:stretch/>
        </p:blipFill>
        <p:spPr>
          <a:xfrm>
            <a:off x="3120525" y="215200"/>
            <a:ext cx="2690125" cy="3873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79" name="Google Shape;279;p32">
            <a:hlinkClick action="ppaction://hlinksldjump" r:id="rId7"/>
          </p:cNvPr>
          <p:cNvSpPr/>
          <p:nvPr/>
        </p:nvSpPr>
        <p:spPr>
          <a:xfrm>
            <a:off x="4348975" y="47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822850"/>
            <a:ext cx="9144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4475" y="1559450"/>
            <a:ext cx="864325" cy="864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9120000" dist="76200">
              <a:srgbClr val="000000">
                <a:alpha val="50000"/>
              </a:srgbClr>
            </a:outerShdw>
          </a:effectLst>
        </p:spPr>
      </p:pic>
      <p:pic>
        <p:nvPicPr>
          <p:cNvPr id="74" name="Google Shape;74;p15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16775" y="1775425"/>
            <a:ext cx="255225" cy="43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680000" dist="28575">
              <a:srgbClr val="000000">
                <a:alpha val="50000"/>
              </a:srgbClr>
            </a:outerShdw>
          </a:effectLst>
        </p:spPr>
      </p:pic>
      <p:pic>
        <p:nvPicPr>
          <p:cNvPr id="75" name="Google Shape;75;p15">
            <a:hlinkClick action="ppaction://hlinksldjump" r:id="rId9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2875" y="1775425"/>
            <a:ext cx="255225" cy="432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680000" dist="28575">
              <a:srgbClr val="000000">
                <a:alpha val="50000"/>
              </a:srgbClr>
            </a:outerShdw>
          </a:effectLst>
        </p:spPr>
      </p:pic>
      <p:sp>
        <p:nvSpPr>
          <p:cNvPr id="76" name="Google Shape;76;p15">
            <a:hlinkClick action="ppaction://hlinksldjump" r:id="rId10"/>
          </p:cNvPr>
          <p:cNvSpPr/>
          <p:nvPr/>
        </p:nvSpPr>
        <p:spPr>
          <a:xfrm rot="5400000">
            <a:off x="203025" y="250665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11">
            <a:alphaModFix/>
          </a:blip>
          <a:srcRect b="3690" l="0" r="0" t="-3689"/>
          <a:stretch/>
        </p:blipFill>
        <p:spPr>
          <a:xfrm rot="-29">
            <a:off x="6030325" y="1396651"/>
            <a:ext cx="400200" cy="1333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>
            <a:hlinkClick action="ppaction://hlinksldjump"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32875" y="3054475"/>
            <a:ext cx="535600" cy="216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320000" dist="47625">
              <a:srgbClr val="000000">
                <a:alpha val="50000"/>
              </a:srgbClr>
            </a:outerShdw>
          </a:effectLst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11">
            <a:alphaModFix/>
          </a:blip>
          <a:srcRect b="3690" l="0" r="0" t="-3689"/>
          <a:stretch/>
        </p:blipFill>
        <p:spPr>
          <a:xfrm rot="-29">
            <a:off x="6537125" y="1324851"/>
            <a:ext cx="400200" cy="1404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11">
            <a:alphaModFix/>
          </a:blip>
          <a:srcRect b="3690" l="0" r="0" t="-3689"/>
          <a:stretch/>
        </p:blipFill>
        <p:spPr>
          <a:xfrm rot="-22">
            <a:off x="7043925" y="1324852"/>
            <a:ext cx="535599" cy="1333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11">
            <a:alphaModFix/>
          </a:blip>
          <a:srcRect b="3690" l="0" r="0" t="-3689"/>
          <a:stretch/>
        </p:blipFill>
        <p:spPr>
          <a:xfrm rot="-24">
            <a:off x="7686125" y="1238626"/>
            <a:ext cx="477326" cy="1915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954975"/>
            <a:ext cx="9144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>
            <a:hlinkClick action="ppaction://hlinksldjump" r:id="rId4"/>
          </p:cNvPr>
          <p:cNvSpPr/>
          <p:nvPr/>
        </p:nvSpPr>
        <p:spPr>
          <a:xfrm rot="-5400000">
            <a:off x="8670975" y="25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4699" y="1640426"/>
            <a:ext cx="1314175" cy="1314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40825" y="749425"/>
            <a:ext cx="2021775" cy="40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046475"/>
            <a:ext cx="9144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670500" y="639788"/>
            <a:ext cx="7803000" cy="4002000"/>
          </a:xfrm>
          <a:prstGeom prst="rect">
            <a:avLst/>
          </a:prstGeom>
          <a:solidFill>
            <a:srgbClr val="1212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00" y="639800"/>
            <a:ext cx="7803001" cy="40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7875" y="-289937"/>
            <a:ext cx="5780000" cy="5880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8" name="Google Shape;98;p17"/>
          <p:cNvSpPr txBox="1"/>
          <p:nvPr/>
        </p:nvSpPr>
        <p:spPr>
          <a:xfrm>
            <a:off x="5170475" y="1516400"/>
            <a:ext cx="21084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Linfoma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C81</a:t>
            </a:r>
            <a:endParaRPr b="1" sz="1500">
              <a:solidFill>
                <a:srgbClr val="11111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Apendicite aguda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K35</a:t>
            </a:r>
            <a:endParaRPr b="1" sz="1500">
              <a:solidFill>
                <a:srgbClr val="11111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Câncer de pulmão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C34</a:t>
            </a:r>
            <a:endParaRPr b="1" sz="1500">
              <a:solidFill>
                <a:srgbClr val="11111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Granulomatose de Wegener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M31.3</a:t>
            </a:r>
            <a:endParaRPr b="1" sz="1500">
              <a:solidFill>
                <a:srgbClr val="11111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Carcinoma de glândula salivar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C07</a:t>
            </a:r>
            <a:endParaRPr b="1" sz="1500">
              <a:solidFill>
                <a:srgbClr val="11111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Cólica renal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N23</a:t>
            </a:r>
            <a:endParaRPr b="1" sz="1500">
              <a:solidFill>
                <a:srgbClr val="11111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0550" y="-289925"/>
            <a:ext cx="5780000" cy="5880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0" name="Google Shape;100;p17"/>
          <p:cNvSpPr txBox="1"/>
          <p:nvPr/>
        </p:nvSpPr>
        <p:spPr>
          <a:xfrm>
            <a:off x="1654724" y="1516400"/>
            <a:ext cx="2108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Tuberculose pulmonar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A15</a:t>
            </a:r>
            <a:endParaRPr b="1" sz="16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Diverticulite aguda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K57</a:t>
            </a:r>
            <a:endParaRPr b="1" sz="16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Cisto branquial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Q18.0</a:t>
            </a:r>
            <a:endParaRPr b="1" sz="16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Aspergilose pulmonar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B44</a:t>
            </a:r>
            <a:endParaRPr b="1" sz="16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Colecistite aguda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K81</a:t>
            </a:r>
            <a:endParaRPr b="1" sz="1500">
              <a:solidFill>
                <a:srgbClr val="11111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111111"/>
                </a:solidFill>
                <a:latin typeface="Caveat Medium"/>
                <a:ea typeface="Caveat Medium"/>
                <a:cs typeface="Caveat Medium"/>
                <a:sym typeface="Caveat Medium"/>
              </a:rPr>
              <a:t>Lipoma -&gt; </a:t>
            </a:r>
            <a:r>
              <a:rPr b="1" lang="pt-BR" sz="150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D17</a:t>
            </a:r>
            <a:endParaRPr b="1" sz="16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1" name="Google Shape;101;p17">
            <a:hlinkClick action="ppaction://hlinksldjump" r:id="rId6"/>
          </p:cNvPr>
          <p:cNvSpPr/>
          <p:nvPr/>
        </p:nvSpPr>
        <p:spPr>
          <a:xfrm>
            <a:off x="4348975" y="47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046475"/>
            <a:ext cx="9144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670500" y="639788"/>
            <a:ext cx="7803000" cy="4002000"/>
          </a:xfrm>
          <a:prstGeom prst="rect">
            <a:avLst/>
          </a:prstGeom>
          <a:solidFill>
            <a:srgbClr val="1212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00301">
            <a:off x="7571152" y="77610"/>
            <a:ext cx="1252222" cy="109948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974250" y="1034575"/>
            <a:ext cx="719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Qual é o diagnóstico mais provável para um paciente de 45 anos que apresenta um nódulo indolor na região submandibular direita, com aumento progressivo há 6 meses? O exame de ultrassonografia mostra uma massa hipoecóica, bem delimitada, com calcificações internas e fluxo vascular periférico.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1230084" y="33599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230084" y="270784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1266009" y="34223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Linfoma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1266009" y="27718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Cisto branquial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4685359" y="33599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4685359" y="27094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4685359" y="277024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Carcinoma de glândula salivar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685359" y="34223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Lipoma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8" name="Google Shape;118;p18">
            <a:hlinkClick action="ppaction://hlinksldjump" r:id="rId5"/>
          </p:cNvPr>
          <p:cNvSpPr/>
          <p:nvPr/>
        </p:nvSpPr>
        <p:spPr>
          <a:xfrm>
            <a:off x="4348975" y="47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>
            <a:hlinkClick action="ppaction://hlinksldjump" r:id="rId6"/>
          </p:cNvPr>
          <p:cNvSpPr/>
          <p:nvPr/>
        </p:nvSpPr>
        <p:spPr>
          <a:xfrm rot="-5400000">
            <a:off x="8670975" y="25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046475"/>
            <a:ext cx="9144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>
            <a:off x="670500" y="639788"/>
            <a:ext cx="7803000" cy="4002000"/>
          </a:xfrm>
          <a:prstGeom prst="rect">
            <a:avLst/>
          </a:prstGeom>
          <a:solidFill>
            <a:srgbClr val="1212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974400" y="947063"/>
            <a:ext cx="7195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Qual é o diagnóstico mais provável para um paciente de 50 anos que apresenta tosse seca, dispneia e dor torácica há 3 semanas? O exame de radiografia de tórax mostra uma opacidade nodular no lobo superior direito, com bordas irregulares e halo de vidro fosco. O exame de tomografia computadorizada de tórax confirma a presença do nódulo e mostra também linfonodos mediastinais aumentados.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266009" y="33599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1266009" y="270784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1266009" y="34223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Granulomatose de Wegener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1266009" y="27718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Tuberculose pulmonar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4685359" y="33599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4685359" y="27094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4685359" y="277024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Câncer de pulmão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4685359" y="34223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Aspergilose pulmonar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00301">
            <a:off x="7571152" y="77610"/>
            <a:ext cx="1252222" cy="109948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>
            <a:hlinkClick action="ppaction://hlinksldjump" r:id="rId5"/>
          </p:cNvPr>
          <p:cNvSpPr/>
          <p:nvPr/>
        </p:nvSpPr>
        <p:spPr>
          <a:xfrm>
            <a:off x="4348975" y="47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>
            <a:hlinkClick action="ppaction://hlinksldjump" r:id="rId6"/>
          </p:cNvPr>
          <p:cNvSpPr/>
          <p:nvPr/>
        </p:nvSpPr>
        <p:spPr>
          <a:xfrm rot="-5400000">
            <a:off x="8670975" y="25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>
            <a:hlinkClick action="ppaction://hlinksldjump" r:id="rId7"/>
          </p:cNvPr>
          <p:cNvSpPr/>
          <p:nvPr/>
        </p:nvSpPr>
        <p:spPr>
          <a:xfrm rot="5400000">
            <a:off x="203025" y="250665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046475"/>
            <a:ext cx="9144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/>
          <p:nvPr/>
        </p:nvSpPr>
        <p:spPr>
          <a:xfrm>
            <a:off x="670500" y="639788"/>
            <a:ext cx="7803000" cy="4002000"/>
          </a:xfrm>
          <a:prstGeom prst="rect">
            <a:avLst/>
          </a:prstGeom>
          <a:solidFill>
            <a:srgbClr val="1212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974400" y="937338"/>
            <a:ext cx="7195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Qual é o diagnóstico mais provável para um paciente de 40 anos que apresenta dor abdominal intensa e contínua na fossa ilíaca direita, com irradiação para a região lombar direita, associada a náuseas e vômitos? O exame de ultrassonografia de abdômen mostra uma dilatação do ureter direito, com presença de um cálculo de 5 mm no seu terço distal. O exame de urina mostra hematúria microscópica e leucocitúria.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1266009" y="33599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1266009" y="270784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1266009" y="34223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Cólica renal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1266009" y="27718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Colecistite aguda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4685359" y="33599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685359" y="2709493"/>
            <a:ext cx="3218400" cy="525000"/>
          </a:xfrm>
          <a:prstGeom prst="roundRect">
            <a:avLst>
              <a:gd fmla="val 16667" name="adj"/>
            </a:avLst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4685359" y="277024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Apendicite aguda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4685359" y="3422393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Diverticulite aguda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00301">
            <a:off x="7571152" y="77610"/>
            <a:ext cx="1252222" cy="109948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>
            <a:hlinkClick action="ppaction://hlinksldjump" r:id="rId5"/>
          </p:cNvPr>
          <p:cNvSpPr/>
          <p:nvPr/>
        </p:nvSpPr>
        <p:spPr>
          <a:xfrm>
            <a:off x="4348975" y="474330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>
            <a:hlinkClick action="ppaction://hlinksldjump" r:id="rId6"/>
          </p:cNvPr>
          <p:cNvSpPr/>
          <p:nvPr/>
        </p:nvSpPr>
        <p:spPr>
          <a:xfrm rot="5400000">
            <a:off x="203025" y="250665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954975"/>
            <a:ext cx="9144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699" y="1640426"/>
            <a:ext cx="1314175" cy="1314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3" name="Google Shape;163;p21">
            <a:hlinkClick action="ppaction://hlinksldjump" r:id="rId5"/>
          </p:cNvPr>
          <p:cNvSpPr/>
          <p:nvPr/>
        </p:nvSpPr>
        <p:spPr>
          <a:xfrm flipH="1" rot="10800000">
            <a:off x="4207000" y="4823150"/>
            <a:ext cx="27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