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Caveat Medium"/>
      <p:regular r:id="rId18"/>
      <p:bold r:id="rId19"/>
    </p:embeddedFont>
    <p:embeddedFont>
      <p:font typeface="Lexe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exe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Medium-bold.fntdata"/><Relationship Id="rId6" Type="http://schemas.openxmlformats.org/officeDocument/2006/relationships/slide" Target="slides/slide1.xml"/><Relationship Id="rId18" Type="http://schemas.openxmlformats.org/officeDocument/2006/relationships/font" Target="fonts/Cave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47439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147439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2a85604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2a85604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147439b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147439b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2814ea3b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2814ea3b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2814ea3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2814ea3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814ea3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2814ea3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2814ea3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2814ea3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2814ea3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2814ea3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2814ea3b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2814ea3b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🍐 This is a Pear Deck Web Slide.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9e9b0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29e9b0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.gif"/><Relationship Id="rId9" Type="http://schemas.openxmlformats.org/officeDocument/2006/relationships/slide" Target="/ppt/slides/slide9.xml"/><Relationship Id="rId5" Type="http://schemas.openxmlformats.org/officeDocument/2006/relationships/image" Target="../media/image13.png"/><Relationship Id="rId6" Type="http://schemas.openxmlformats.org/officeDocument/2006/relationships/hyperlink" Target="http://localhost/scaperoom/view/puzzleLixo.php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slide" Target="/ppt/slides/slide4.xml"/><Relationship Id="rId11" Type="http://schemas.openxmlformats.org/officeDocument/2006/relationships/slide" Target="/ppt/slides/slide3.xml"/><Relationship Id="rId10" Type="http://schemas.openxmlformats.org/officeDocument/2006/relationships/slide" Target="/ppt/slides/slide4.xml"/><Relationship Id="rId12" Type="http://schemas.openxmlformats.org/officeDocument/2006/relationships/image" Target="../media/image1.gif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" Target="/ppt/slides/slide5.xml"/><Relationship Id="rId7" Type="http://schemas.openxmlformats.org/officeDocument/2006/relationships/image" Target="../media/image10.png"/><Relationship Id="rId8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slide" Target="/ppt/slides/slide2.xml"/><Relationship Id="rId5" Type="http://schemas.openxmlformats.org/officeDocument/2006/relationships/hyperlink" Target="http://localhost/scaperoom/view/perguntas.php?idPergunta=1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9.png"/><Relationship Id="rId6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7.xml"/><Relationship Id="rId7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slide" Target="/ppt/slides/slide2.xml"/><Relationship Id="rId6" Type="http://schemas.openxmlformats.org/officeDocument/2006/relationships/hyperlink" Target="http://dontchangethislink.peardeckmagic.zone?eyJ0eXBlIjoiZ29vZ2xlLXNsaWRlcy1hZGRvbi1yZXNwb25zZS1mb290ZXIiLCJsYXN0RWRpdGVkQnkiOiJ1bmtub3duIiwicHJlc2VudGF0aW9uSWQiOiIxQ1hndkxjVUJqSmRfOXU4X2RxRUE5WTJMZmh2cXVzMkFGX0k4bTd1bURBQSIsImNvbnRlbnRJZCI6ImN1c3RvbS1yZXNwb25zZS1lbWJlZGRlZFdlYnNpdGUiLCJzbGlkZUlkIjoiZzFlMjgxNGVhM2I5XzBfMTE1IiwiY29udGVudEluc3RhbmNlSWQiOiIxQ1hndkxjVUJqSmRfOXU4X2RxRUE5WTJMZmh2cXVzMkFGX0k4bTd1bURBQS8zYTE4N2UzNy05MWZiLTQ3MWUtYjcwZS03NTNhNjljMGIwMWYifQ==pearId=magic-pear-metadata-ident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.gif"/><Relationship Id="rId5" Type="http://schemas.openxmlformats.org/officeDocument/2006/relationships/slide" Target="/ppt/slides/slide10.xml"/><Relationship Id="rId6" Type="http://schemas.openxmlformats.org/officeDocument/2006/relationships/image" Target="../media/image13.png"/><Relationship Id="rId7" Type="http://schemas.openxmlformats.org/officeDocument/2006/relationships/hyperlink" Target="http://localhost/scaperoom/view/puzzleLixo.php" TargetMode="External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-1177275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>
            <a:off x="0" y="-457675"/>
            <a:ext cx="9144001" cy="588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9800" y="995525"/>
            <a:ext cx="13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INSTRUÇÕES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>
            <a:hlinkClick action="ppaction://hlinkshowjump?jump=nextslide"/>
          </p:cNvPr>
          <p:cNvSpPr txBox="1"/>
          <p:nvPr/>
        </p:nvSpPr>
        <p:spPr>
          <a:xfrm>
            <a:off x="589800" y="539250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INICIAR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93850"/>
            <a:ext cx="9144000" cy="79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 rot="21">
            <a:off x="2736675" y="281005"/>
            <a:ext cx="1698225" cy="199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 rot="21">
            <a:off x="1893700" y="445627"/>
            <a:ext cx="549777" cy="170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>
            <a:off x="4628751" y="506725"/>
            <a:ext cx="270001" cy="170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>
            <a:hlinkClick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50503">
            <a:off x="644427" y="2188595"/>
            <a:ext cx="767847" cy="76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 rot="-161086">
            <a:off x="2692050" y="-1812095"/>
            <a:ext cx="1698226" cy="194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8747" y="2755325"/>
            <a:ext cx="1370700" cy="13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1900" y="-322575"/>
            <a:ext cx="5277875" cy="5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>
            <a:hlinkClick action="ppaction://hlinksldjump" r:id="rId9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22850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1249" y="1323100"/>
            <a:ext cx="1449450" cy="144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4" name="Google Shape;64;p1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9163" y="2697450"/>
            <a:ext cx="640850" cy="64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5" name="Google Shape;65;p14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6775" y="1817948"/>
            <a:ext cx="255225" cy="3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hlinkClick action="ppaction://hlinksldjump" r:id="rId10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6875" y="1817948"/>
            <a:ext cx="255225" cy="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hlinkClick action="ppaction://hlinksldjump" r:id="rId11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12">
            <a:alphaModFix/>
          </a:blip>
          <a:srcRect b="3690" l="0" r="0" t="-3689"/>
          <a:stretch/>
        </p:blipFill>
        <p:spPr>
          <a:xfrm rot="-324047">
            <a:off x="6026516" y="1315725"/>
            <a:ext cx="2117694" cy="13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88750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hlinkClick action="ppaction://hlinksldjump" r:id="rId4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699" y="1640426"/>
            <a:ext cx="1314175" cy="131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0" y="639800"/>
            <a:ext cx="7803001" cy="40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875" y="-289937"/>
            <a:ext cx="5780000" cy="588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p16"/>
          <p:cNvSpPr txBox="1"/>
          <p:nvPr/>
        </p:nvSpPr>
        <p:spPr>
          <a:xfrm>
            <a:off x="5170475" y="1516400"/>
            <a:ext cx="2108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Linfoma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C81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Apendicite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K35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Câncer de pulmão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C34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Granulomatose de Wegener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M31.3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Carcinoma de glândula salivar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C07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Cólica renal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N23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550" y="-289925"/>
            <a:ext cx="5780000" cy="588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6"/>
          <p:cNvSpPr txBox="1"/>
          <p:nvPr/>
        </p:nvSpPr>
        <p:spPr>
          <a:xfrm>
            <a:off x="1654724" y="1516400"/>
            <a:ext cx="210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Tuberculose pulmonar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A15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Diverticulite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K57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Cisto branquial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Q18.0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Aspergilose pulmonar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B44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Colecistite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K81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Lipoma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D17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9" name="Google Shape;89;p16">
            <a:hlinkClick action="ppaction://hlinksldjump" r:id="rId6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974250" y="1034575"/>
            <a:ext cx="719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45 anos que apresenta um nódulo indolor na região submandibular direita, com aumento progressivo há 6 meses? O exame de ultrassonografia mostra uma massa hipoecóica, bem delimitada, com calcificações internas e fluxo vascular periférico.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230084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230084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Linfoma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Cisto branquial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Carcinoma de glândula salivar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Lipoma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" name="Google Shape;106;p17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>
            <a:hlinkClick action="ppaction://hlinksldjump" r:id="rId6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974400" y="947063"/>
            <a:ext cx="7195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50 anos que apresenta tosse seca, dispneia e dor torácica há 3 semanas? O exame de radiografia de tórax mostra uma opacidade nodular no lobo superior direito, com bordas irregulares e halo de vidro fosco. O exame de tomografia computadorizada de tórax confirma a presença do nódulo e mostra também linfonodos mediastinais aumentados.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26600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266009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Granulomatose de Wegener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Tuberculose pulmonar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Câncer de pulmão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Aspergilose pulmonar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>
            <a:hlinkClick action="ppaction://hlinksldjump" r:id="rId6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>
            <a:hlinkClick action="ppaction://hlinksldjump" r:id="rId7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974400" y="937338"/>
            <a:ext cx="719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40 anos que apresenta dor abdominal intensa e contínua na fossa ilíaca direita, com irradiação para a região lombar direita, associada a náuseas e vômitos? O exame de ultrassonografia de abdômen mostra uma dilatação do ureter direito, com presença de um cálculo de 5 mm no seu terço distal. O exame de urina mostra hematúria microscópica e leucocitúria.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26600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66009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Cólica renal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Colecistite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Apendicite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Diverticulite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>
            <a:hlinkClick action="ppaction://hlinksldjump" r:id="rId6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450" y="-2978601"/>
            <a:ext cx="9222899" cy="922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699" y="1640426"/>
            <a:ext cx="1314175" cy="131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3" name="Google Shape;153;p20">
            <a:hlinkClick action="ppaction://hlinksldjump" r:id="rId5"/>
          </p:cNvPr>
          <p:cNvSpPr/>
          <p:nvPr/>
        </p:nvSpPr>
        <p:spPr>
          <a:xfrm flipH="1" rot="10800000">
            <a:off x="4207000" y="48231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93850"/>
            <a:ext cx="9144000" cy="79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 rot="21">
            <a:off x="2736675" y="281005"/>
            <a:ext cx="1698225" cy="199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 rot="21">
            <a:off x="1893700" y="445627"/>
            <a:ext cx="549777" cy="170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>
            <a:off x="4628751" y="506725"/>
            <a:ext cx="270001" cy="170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50503">
            <a:off x="644427" y="2188595"/>
            <a:ext cx="767847" cy="7678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3690" l="0" r="0" t="-3689"/>
          <a:stretch/>
        </p:blipFill>
        <p:spPr>
          <a:xfrm rot="-161086">
            <a:off x="2692050" y="-1812095"/>
            <a:ext cx="1698226" cy="194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8747" y="2755325"/>
            <a:ext cx="1370700" cy="137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