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8556-BABE-44D1-B08E-F20D278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B77AC-76E8-4D17-83CB-05800049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45D5-61E4-4A1F-A70A-52871CDB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A3B7-D123-4BF1-9E40-A3AE59D6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00EC8-4D92-4571-9B54-A6C0D83C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C1E-FBED-4808-80E4-1687255E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4545A-35E9-4442-BF38-6F08646E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7D09-D1CB-48F0-8FEA-EC94C5AB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C06DA-C682-4719-A427-AA6A7205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B1608-DA14-4690-9871-CDC23A76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4D16A3-88BB-4FEE-9758-B4E4AD06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F4D46-0AD6-4547-80EB-94F39A95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0EFFF-0C8D-4231-A854-26F577B1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1C9E-A94E-47B6-8584-26DBAFC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697E0-9508-4A25-8260-AB3A861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6572-F59C-4879-A8D2-A07F44D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0F4F-6153-4285-B172-240919AA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8B2B6-659F-4B97-A58F-40B4149B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951C8-0252-4A07-B507-B1D6DEAA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E6D88-A64B-4357-BF1B-E8453BC5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74FE-AD00-4660-870D-3D58CC5B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E833B-D56A-4F4B-9248-09C48EDE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2CC2C-E6F6-4658-9732-29B443AB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FE48-A16F-4CE5-B12C-70CF5572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B2A3-1E53-4394-98A8-32D38966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2D80-60A3-4336-A32B-616AA160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A8CB6-5FD6-49DA-8107-8264F8D4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D4971-F937-47DA-9E11-116AD472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D3965-7D27-4E10-970F-1C8808DD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EC044-8B42-49FB-ACEF-CC1A90B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69708-E298-4528-8D95-D5385D2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16C4-9EE6-4468-B013-3FFF0811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FCAC4-E173-4922-A961-F2C67403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86F0A-AD16-47DF-870D-1221D40B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4C062-5AC1-4363-9344-F7F16798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1BF06-4EC2-4C98-8486-ADC03D5A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34786-DAF2-4456-92F2-C36EA170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F64D0-C29A-4B26-B700-A6FBAEDB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9105BC-C2F1-47F9-812C-1654074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C761-4235-40D2-87EE-2F80F90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5CF9CA-69B1-48B4-9815-D6092FA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0205A-603A-4510-88AB-3D1FFCE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1D9C3-E140-4511-A7DB-B242E681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CD1F3-2F67-49F5-ABE0-746932C8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1436F-F04C-4FB6-8130-4C8832C6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1207A-ED46-41FF-9200-D562DD80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5FD2-F06F-4AA9-8C4E-F86155A7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890F4-2739-48D1-88C5-BD7F7E5C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77AA2-10DE-4BE2-B9C8-6ADC7034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0CFC1-044B-44C1-B1AE-A0C6E3B8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26188-9E82-4926-8E2F-565CA076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CB170-E83A-4596-A804-F6A058C8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597EF-3E2D-489B-BC27-1418F5A9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A1B18-A200-4930-A4EF-F04C31465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9836-865B-40FC-9773-FDB05F82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C60FE-480A-427F-8457-B7228E5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E15B2-CB32-481D-A756-692A89B6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6829A-0BBB-471E-AFA4-A35A139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0EDB31-E1CD-45A9-A008-B7DCA937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FB975-7D35-4724-A59F-7B2C267B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8FE19-5D81-43EF-B735-E9D2ED71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5D88-8CB5-49F6-9FB6-F1CD227272C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1F41-D2AE-4669-8C65-329093E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D8340-9A46-49AE-AF85-6A55DA4D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7E96-0AFA-4A56-8EC2-9B911C14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6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C01656D-5BB1-490E-A5F8-B1A70D3C6FE3}"/>
              </a:ext>
            </a:extLst>
          </p:cNvPr>
          <p:cNvGrpSpPr/>
          <p:nvPr/>
        </p:nvGrpSpPr>
        <p:grpSpPr>
          <a:xfrm>
            <a:off x="1400381" y="1269000"/>
            <a:ext cx="4320000" cy="4320000"/>
            <a:chOff x="1400381" y="1269000"/>
            <a:chExt cx="4320000" cy="432000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FC8F498-E105-4AAB-AB93-DDB81D397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754" y="3151604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AA12E30-4849-4B5C-B7A0-78578EFD4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708" y="3490109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BCA63E2-2A11-43D3-A28D-AA9A1AE54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7929" y="2159256"/>
              <a:ext cx="0" cy="2832632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96BAFD-1164-49EA-BF40-F2842B21C2DE}"/>
                </a:ext>
              </a:extLst>
            </p:cNvPr>
            <p:cNvCxnSpPr>
              <a:cxnSpLocks/>
            </p:cNvCxnSpPr>
            <p:nvPr/>
          </p:nvCxnSpPr>
          <p:spPr>
            <a:xfrm>
              <a:off x="1863899" y="3964610"/>
              <a:ext cx="3021969" cy="2932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2A03ED1-2AC5-4AE2-B5F0-31E241FF8DA6}"/>
                    </a:ext>
                  </a:extLst>
                </p:cNvPr>
                <p:cNvSpPr txBox="1"/>
                <p:nvPr/>
              </p:nvSpPr>
              <p:spPr>
                <a:xfrm>
                  <a:off x="4573090" y="3967541"/>
                  <a:ext cx="3127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2A03ED1-2AC5-4AE2-B5F0-31E241FF8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090" y="3967541"/>
                  <a:ext cx="312778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099D6A-3467-43CF-8338-8A9EBE4C4CC3}"/>
                    </a:ext>
                  </a:extLst>
                </p:cNvPr>
                <p:cNvSpPr txBox="1"/>
                <p:nvPr/>
              </p:nvSpPr>
              <p:spPr>
                <a:xfrm>
                  <a:off x="2732393" y="2159256"/>
                  <a:ext cx="3155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099D6A-3467-43CF-8338-8A9EBE4C4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393" y="2159256"/>
                  <a:ext cx="315536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06B3C3-C7F2-485C-A6F0-FE12E2FED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596" y="2645767"/>
              <a:ext cx="2575087" cy="156646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63304F-B3AF-4122-9299-FE4F95032944}"/>
                </a:ext>
              </a:extLst>
            </p:cNvPr>
            <p:cNvSpPr/>
            <p:nvPr/>
          </p:nvSpPr>
          <p:spPr>
            <a:xfrm>
              <a:off x="1400381" y="1269000"/>
              <a:ext cx="4320000" cy="43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997A211-B135-426B-88E2-544CC4013EB0}"/>
                    </a:ext>
                  </a:extLst>
                </p:cNvPr>
                <p:cNvSpPr txBox="1"/>
                <p:nvPr/>
              </p:nvSpPr>
              <p:spPr>
                <a:xfrm>
                  <a:off x="4192469" y="2366027"/>
                  <a:ext cx="9584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997A211-B135-426B-88E2-544CC40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469" y="2366027"/>
                  <a:ext cx="95840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A7FD21C-2E0C-4EE3-BB6F-08DBCBD65B45}"/>
                    </a:ext>
                  </a:extLst>
                </p:cNvPr>
                <p:cNvSpPr txBox="1"/>
                <p:nvPr/>
              </p:nvSpPr>
              <p:spPr>
                <a:xfrm>
                  <a:off x="3635956" y="3957995"/>
                  <a:ext cx="3787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A7FD21C-2E0C-4EE3-BB6F-08DBCBD65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956" y="3957995"/>
                  <a:ext cx="3787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C7F8D2E-C27A-43F7-91F1-7557B85306B8}"/>
                    </a:ext>
                  </a:extLst>
                </p:cNvPr>
                <p:cNvSpPr txBox="1"/>
                <p:nvPr/>
              </p:nvSpPr>
              <p:spPr>
                <a:xfrm>
                  <a:off x="2699980" y="2633945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C7F8D2E-C27A-43F7-91F1-7557B8530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980" y="2633945"/>
                  <a:ext cx="37273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36F0D5-5A68-444D-8B73-BDC85C86F593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3792249" y="2807548"/>
              <a:ext cx="96" cy="114609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B5455C0-2389-4526-9F5F-BF29F7F31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0941" y="2769339"/>
              <a:ext cx="803031" cy="9542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E6B504A-A416-428A-8F76-686CCBE9D896}"/>
                </a:ext>
              </a:extLst>
            </p:cNvPr>
            <p:cNvSpPr/>
            <p:nvPr/>
          </p:nvSpPr>
          <p:spPr>
            <a:xfrm flipH="1">
              <a:off x="3761438" y="2745925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25EB5EF-E998-4155-9165-887EA57F1D3D}"/>
                </a:ext>
              </a:extLst>
            </p:cNvPr>
            <p:cNvSpPr/>
            <p:nvPr/>
          </p:nvSpPr>
          <p:spPr>
            <a:xfrm flipH="1">
              <a:off x="3761532" y="3126826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84D51DA-994A-491D-BFA5-C1DBB71DD463}"/>
                </a:ext>
              </a:extLst>
            </p:cNvPr>
            <p:cNvSpPr/>
            <p:nvPr/>
          </p:nvSpPr>
          <p:spPr>
            <a:xfrm flipH="1">
              <a:off x="3761438" y="3464689"/>
              <a:ext cx="61623" cy="6162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DB57E4-F79D-4ECD-914B-0D98DE5BD554}"/>
                    </a:ext>
                  </a:extLst>
                </p:cNvPr>
                <p:cNvSpPr txBox="1"/>
                <p:nvPr/>
              </p:nvSpPr>
              <p:spPr>
                <a:xfrm>
                  <a:off x="3373213" y="2475134"/>
                  <a:ext cx="845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DDB57E4-F79D-4ECD-914B-0D98DE5BD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213" y="2475134"/>
                  <a:ext cx="84580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B2CA8DB-3E99-47C9-8456-87DBBF5D3235}"/>
                    </a:ext>
                  </a:extLst>
                </p:cNvPr>
                <p:cNvSpPr txBox="1"/>
                <p:nvPr/>
              </p:nvSpPr>
              <p:spPr>
                <a:xfrm>
                  <a:off x="3770731" y="3031873"/>
                  <a:ext cx="8694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B2CA8DB-3E99-47C9-8456-87DBBF5D3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731" y="3031873"/>
                  <a:ext cx="869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8BC004-FF09-4916-9CBE-B90533B0BBDC}"/>
                    </a:ext>
                  </a:extLst>
                </p:cNvPr>
                <p:cNvSpPr txBox="1"/>
                <p:nvPr/>
              </p:nvSpPr>
              <p:spPr>
                <a:xfrm>
                  <a:off x="3778457" y="3361152"/>
                  <a:ext cx="8620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8BC004-FF09-4916-9CBE-B90533B0B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57" y="3361152"/>
                  <a:ext cx="862095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212B989-0D63-41C0-A3AA-DDD0BC00D9FC}"/>
                    </a:ext>
                  </a:extLst>
                </p:cNvPr>
                <p:cNvSpPr txBox="1"/>
                <p:nvPr/>
              </p:nvSpPr>
              <p:spPr>
                <a:xfrm>
                  <a:off x="2696335" y="2992882"/>
                  <a:ext cx="381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212B989-0D63-41C0-A3AA-DDD0BC00D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335" y="2992882"/>
                  <a:ext cx="38145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6A81E4B-CA07-4460-B80A-B5882363E64D}"/>
                    </a:ext>
                  </a:extLst>
                </p:cNvPr>
                <p:cNvSpPr txBox="1"/>
                <p:nvPr/>
              </p:nvSpPr>
              <p:spPr>
                <a:xfrm>
                  <a:off x="2695369" y="3352037"/>
                  <a:ext cx="3849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6A81E4B-CA07-4460-B80A-B5882363E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369" y="3352037"/>
                  <a:ext cx="38497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E6DFB5B-7E0A-435D-A239-AA504A734E64}"/>
                </a:ext>
              </a:extLst>
            </p:cNvPr>
            <p:cNvSpPr txBox="1"/>
            <p:nvPr/>
          </p:nvSpPr>
          <p:spPr>
            <a:xfrm>
              <a:off x="3318167" y="4988900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图 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BA0236-F40A-4327-B048-92187956DA42}"/>
              </a:ext>
            </a:extLst>
          </p:cNvPr>
          <p:cNvCxnSpPr>
            <a:cxnSpLocks/>
          </p:cNvCxnSpPr>
          <p:nvPr/>
        </p:nvCxnSpPr>
        <p:spPr>
          <a:xfrm>
            <a:off x="7565732" y="3614026"/>
            <a:ext cx="1946339" cy="490258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84BABB-842B-4D0A-BC72-ACC6B848F076}"/>
              </a:ext>
            </a:extLst>
          </p:cNvPr>
          <p:cNvCxnSpPr>
            <a:cxnSpLocks/>
          </p:cNvCxnSpPr>
          <p:nvPr/>
        </p:nvCxnSpPr>
        <p:spPr>
          <a:xfrm flipV="1">
            <a:off x="7596425" y="2945255"/>
            <a:ext cx="1761683" cy="654536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1A2DC62-FBA5-4F09-AE1C-E8517D55D02E}"/>
              </a:ext>
            </a:extLst>
          </p:cNvPr>
          <p:cNvCxnSpPr>
            <a:cxnSpLocks/>
          </p:cNvCxnSpPr>
          <p:nvPr/>
        </p:nvCxnSpPr>
        <p:spPr>
          <a:xfrm>
            <a:off x="9376141" y="2927475"/>
            <a:ext cx="135262" cy="1161495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7E75399F-5244-4F97-85EA-46773B118E33}"/>
              </a:ext>
            </a:extLst>
          </p:cNvPr>
          <p:cNvSpPr/>
          <p:nvPr/>
        </p:nvSpPr>
        <p:spPr>
          <a:xfrm>
            <a:off x="6471619" y="12690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1E94B5A-BF79-4001-9794-9C7828A3E18F}"/>
              </a:ext>
            </a:extLst>
          </p:cNvPr>
          <p:cNvCxnSpPr>
            <a:cxnSpLocks/>
          </p:cNvCxnSpPr>
          <p:nvPr/>
        </p:nvCxnSpPr>
        <p:spPr>
          <a:xfrm flipV="1">
            <a:off x="6808984" y="2642911"/>
            <a:ext cx="3379202" cy="124590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EF52F63-8FBE-4ED8-B633-5092F4387FEE}"/>
              </a:ext>
            </a:extLst>
          </p:cNvPr>
          <p:cNvCxnSpPr>
            <a:cxnSpLocks/>
          </p:cNvCxnSpPr>
          <p:nvPr/>
        </p:nvCxnSpPr>
        <p:spPr>
          <a:xfrm flipH="1" flipV="1">
            <a:off x="9296166" y="2241086"/>
            <a:ext cx="279567" cy="244720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0A24DC0-296F-4B36-9660-EB123EB47319}"/>
              </a:ext>
            </a:extLst>
          </p:cNvPr>
          <p:cNvCxnSpPr>
            <a:cxnSpLocks/>
          </p:cNvCxnSpPr>
          <p:nvPr/>
        </p:nvCxnSpPr>
        <p:spPr>
          <a:xfrm>
            <a:off x="6808984" y="3428829"/>
            <a:ext cx="3519117" cy="88388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987B136-8952-4E19-8B82-A336F5D1DAC2}"/>
                  </a:ext>
                </a:extLst>
              </p:cNvPr>
              <p:cNvSpPr txBox="1"/>
              <p:nvPr/>
            </p:nvSpPr>
            <p:spPr>
              <a:xfrm>
                <a:off x="7402931" y="3639455"/>
                <a:ext cx="325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987B136-8952-4E19-8B82-A336F5D1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931" y="3639455"/>
                <a:ext cx="32560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E9CA1F6-B21E-47C4-AE3B-88FBE2CABA53}"/>
                  </a:ext>
                </a:extLst>
              </p:cNvPr>
              <p:cNvSpPr txBox="1"/>
              <p:nvPr/>
            </p:nvSpPr>
            <p:spPr>
              <a:xfrm>
                <a:off x="9248495" y="4088970"/>
                <a:ext cx="325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E9CA1F6-B21E-47C4-AE3B-88FBE2CA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495" y="4088970"/>
                <a:ext cx="32560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323BFDA-40A7-45EC-B115-7EA27D84D19D}"/>
                  </a:ext>
                </a:extLst>
              </p:cNvPr>
              <p:cNvSpPr txBox="1"/>
              <p:nvPr/>
            </p:nvSpPr>
            <p:spPr>
              <a:xfrm>
                <a:off x="9071970" y="2697769"/>
                <a:ext cx="3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323BFDA-40A7-45EC-B115-7EA27D84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970" y="2697769"/>
                <a:ext cx="32444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82B685AC-0921-444A-9411-97234A1D34EA}"/>
              </a:ext>
            </a:extLst>
          </p:cNvPr>
          <p:cNvSpPr/>
          <p:nvPr/>
        </p:nvSpPr>
        <p:spPr>
          <a:xfrm flipH="1">
            <a:off x="8785463" y="3532493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0BFD6BC-8916-4792-8CFD-5CB4E9ECC347}"/>
              </a:ext>
            </a:extLst>
          </p:cNvPr>
          <p:cNvSpPr/>
          <p:nvPr/>
        </p:nvSpPr>
        <p:spPr>
          <a:xfrm flipH="1">
            <a:off x="9349673" y="2909232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A58E591-9CD0-40A9-83AF-5CE0890B64B1}"/>
                  </a:ext>
                </a:extLst>
              </p:cNvPr>
              <p:cNvSpPr txBox="1"/>
              <p:nvPr/>
            </p:nvSpPr>
            <p:spPr>
              <a:xfrm>
                <a:off x="8807802" y="3332431"/>
                <a:ext cx="33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A58E591-9CD0-40A9-83AF-5CE0890B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02" y="3332431"/>
                <a:ext cx="33663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椭圆 110">
            <a:extLst>
              <a:ext uri="{FF2B5EF4-FFF2-40B4-BE49-F238E27FC236}">
                <a16:creationId xmlns:a16="http://schemas.microsoft.com/office/drawing/2014/main" id="{153479D5-7E36-434A-A631-1E292FA0A4E0}"/>
              </a:ext>
            </a:extLst>
          </p:cNvPr>
          <p:cNvSpPr/>
          <p:nvPr/>
        </p:nvSpPr>
        <p:spPr>
          <a:xfrm flipH="1">
            <a:off x="9719038" y="3683058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EAE4A52-9016-4134-88DC-05B02AB74960}"/>
                  </a:ext>
                </a:extLst>
              </p:cNvPr>
              <p:cNvSpPr txBox="1"/>
              <p:nvPr/>
            </p:nvSpPr>
            <p:spPr>
              <a:xfrm>
                <a:off x="9741377" y="3482996"/>
                <a:ext cx="3285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EAE4A52-9016-4134-88DC-05B02AB7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377" y="3482996"/>
                <a:ext cx="32855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椭圆 114">
            <a:extLst>
              <a:ext uri="{FF2B5EF4-FFF2-40B4-BE49-F238E27FC236}">
                <a16:creationId xmlns:a16="http://schemas.microsoft.com/office/drawing/2014/main" id="{6125F83F-398F-4D27-9C8D-155E159CE17B}"/>
              </a:ext>
            </a:extLst>
          </p:cNvPr>
          <p:cNvSpPr/>
          <p:nvPr/>
        </p:nvSpPr>
        <p:spPr>
          <a:xfrm flipH="1">
            <a:off x="8029963" y="2993252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594F724-9C47-4F80-B608-8D5C561A8DCE}"/>
                  </a:ext>
                </a:extLst>
              </p:cNvPr>
              <p:cNvSpPr txBox="1"/>
              <p:nvPr/>
            </p:nvSpPr>
            <p:spPr>
              <a:xfrm>
                <a:off x="8052302" y="2793190"/>
                <a:ext cx="326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594F724-9C47-4F80-B608-8D5C561A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2" y="2793190"/>
                <a:ext cx="32694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椭圆 118">
            <a:extLst>
              <a:ext uri="{FF2B5EF4-FFF2-40B4-BE49-F238E27FC236}">
                <a16:creationId xmlns:a16="http://schemas.microsoft.com/office/drawing/2014/main" id="{8599F0DD-E63C-445F-8C7D-90E1D4EEB370}"/>
              </a:ext>
            </a:extLst>
          </p:cNvPr>
          <p:cNvSpPr/>
          <p:nvPr/>
        </p:nvSpPr>
        <p:spPr>
          <a:xfrm flipH="1">
            <a:off x="8406108" y="4217567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E8C661D-038B-49F5-808C-0E47885B1904}"/>
                  </a:ext>
                </a:extLst>
              </p:cNvPr>
              <p:cNvSpPr txBox="1"/>
              <p:nvPr/>
            </p:nvSpPr>
            <p:spPr>
              <a:xfrm>
                <a:off x="8428447" y="4017505"/>
                <a:ext cx="329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E8C661D-038B-49F5-808C-0E47885B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447" y="4017505"/>
                <a:ext cx="32925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709AE2E-8010-412B-8B3B-8E196CD980F2}"/>
              </a:ext>
            </a:extLst>
          </p:cNvPr>
          <p:cNvSpPr/>
          <p:nvPr/>
        </p:nvSpPr>
        <p:spPr>
          <a:xfrm flipH="1">
            <a:off x="7535391" y="3585556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B738DA8-A168-4169-8F8B-BC8DAA5572B2}"/>
              </a:ext>
            </a:extLst>
          </p:cNvPr>
          <p:cNvSpPr/>
          <p:nvPr/>
        </p:nvSpPr>
        <p:spPr>
          <a:xfrm flipH="1">
            <a:off x="9484935" y="4070727"/>
            <a:ext cx="61623" cy="61623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631CC-6226-41F2-8BFB-2C9710E52616}"/>
              </a:ext>
            </a:extLst>
          </p:cNvPr>
          <p:cNvSpPr txBox="1"/>
          <p:nvPr/>
        </p:nvSpPr>
        <p:spPr>
          <a:xfrm>
            <a:off x="8389405" y="503446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 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8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7E75399F-5244-4F97-85EA-46773B118E33}"/>
              </a:ext>
            </a:extLst>
          </p:cNvPr>
          <p:cNvSpPr/>
          <p:nvPr/>
        </p:nvSpPr>
        <p:spPr>
          <a:xfrm>
            <a:off x="6471619" y="12690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631CC-6226-41F2-8BFB-2C9710E52616}"/>
              </a:ext>
            </a:extLst>
          </p:cNvPr>
          <p:cNvSpPr txBox="1"/>
          <p:nvPr/>
        </p:nvSpPr>
        <p:spPr>
          <a:xfrm>
            <a:off x="8389405" y="503446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 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63304F-B3AF-4122-9299-FE4F95032944}"/>
              </a:ext>
            </a:extLst>
          </p:cNvPr>
          <p:cNvSpPr/>
          <p:nvPr/>
        </p:nvSpPr>
        <p:spPr>
          <a:xfrm>
            <a:off x="1400381" y="12690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FB5B-7E0A-435D-A239-AA504A734E64}"/>
              </a:ext>
            </a:extLst>
          </p:cNvPr>
          <p:cNvSpPr txBox="1"/>
          <p:nvPr/>
        </p:nvSpPr>
        <p:spPr>
          <a:xfrm>
            <a:off x="3318167" y="498890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 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82A066-51DD-4507-91A0-3828F7CBBC0F}"/>
              </a:ext>
            </a:extLst>
          </p:cNvPr>
          <p:cNvCxnSpPr>
            <a:cxnSpLocks/>
          </p:cNvCxnSpPr>
          <p:nvPr/>
        </p:nvCxnSpPr>
        <p:spPr>
          <a:xfrm flipV="1">
            <a:off x="8717205" y="3472603"/>
            <a:ext cx="0" cy="360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09B991-A7ED-4145-A9CA-46671E3F577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167415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69B17E9-B83C-4EEF-A3F5-84D6269E0CD7}"/>
              </a:ext>
            </a:extLst>
          </p:cNvPr>
          <p:cNvSpPr/>
          <p:nvPr/>
        </p:nvSpPr>
        <p:spPr>
          <a:xfrm>
            <a:off x="6987415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0E856C5-266C-4DBB-9BFC-ACD644A8365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712091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ADB4199-DBA0-4E08-A5DE-6E8FD80E049D}"/>
              </a:ext>
            </a:extLst>
          </p:cNvPr>
          <p:cNvSpPr/>
          <p:nvPr/>
        </p:nvSpPr>
        <p:spPr>
          <a:xfrm>
            <a:off x="7532091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E9F5C0-11BA-4F38-B16D-469C85410E6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259348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090C5A-14A5-4588-A131-6E3906A0AF0E}"/>
              </a:ext>
            </a:extLst>
          </p:cNvPr>
          <p:cNvSpPr/>
          <p:nvPr/>
        </p:nvSpPr>
        <p:spPr>
          <a:xfrm>
            <a:off x="8079348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167095-6FEA-4857-AA64-4D78453AD18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806605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2EF458C-4C55-4BA2-8A42-61307A9DF49B}"/>
              </a:ext>
            </a:extLst>
          </p:cNvPr>
          <p:cNvSpPr/>
          <p:nvPr/>
        </p:nvSpPr>
        <p:spPr>
          <a:xfrm>
            <a:off x="8626605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B21CB2-3FEE-4970-8198-CE9707DB27A8}"/>
              </a:ext>
            </a:extLst>
          </p:cNvPr>
          <p:cNvCxnSpPr>
            <a:cxnSpLocks/>
          </p:cNvCxnSpPr>
          <p:nvPr/>
        </p:nvCxnSpPr>
        <p:spPr>
          <a:xfrm flipH="1">
            <a:off x="8806605" y="3922603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D18AEED-6C36-4A8D-9CEB-B58C6A686406}"/>
              </a:ext>
            </a:extLst>
          </p:cNvPr>
          <p:cNvSpPr/>
          <p:nvPr/>
        </p:nvSpPr>
        <p:spPr>
          <a:xfrm>
            <a:off x="9166605" y="3292603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2B9538-F5D7-488C-9E94-BF612BEAF19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256605" y="3472603"/>
            <a:ext cx="0" cy="360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192DA6E-442E-4901-A735-E0B40A29C2E2}"/>
              </a:ext>
            </a:extLst>
          </p:cNvPr>
          <p:cNvSpPr/>
          <p:nvPr/>
        </p:nvSpPr>
        <p:spPr>
          <a:xfrm>
            <a:off x="9166605" y="3832603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10CDE8-DB48-44C1-A5B0-3AC970D77608}"/>
              </a:ext>
            </a:extLst>
          </p:cNvPr>
          <p:cNvSpPr/>
          <p:nvPr/>
        </p:nvSpPr>
        <p:spPr>
          <a:xfrm>
            <a:off x="8626605" y="382577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79C39E-7541-4C10-B6A2-6B64AB9268E4}"/>
              </a:ext>
            </a:extLst>
          </p:cNvPr>
          <p:cNvSpPr txBox="1"/>
          <p:nvPr/>
        </p:nvSpPr>
        <p:spPr>
          <a:xfrm>
            <a:off x="8584197" y="3047921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zh-CN" altLang="en-US" sz="1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A473C7-E6B7-4AEC-9D84-AAC54CE7E9BB}"/>
              </a:ext>
            </a:extLst>
          </p:cNvPr>
          <p:cNvSpPr txBox="1"/>
          <p:nvPr/>
        </p:nvSpPr>
        <p:spPr>
          <a:xfrm>
            <a:off x="9119074" y="402244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endParaRPr lang="zh-CN" altLang="en-US" sz="1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20D651-24F1-4B60-8680-10D84BCA6549}"/>
              </a:ext>
            </a:extLst>
          </p:cNvPr>
          <p:cNvSpPr txBox="1"/>
          <p:nvPr/>
        </p:nvSpPr>
        <p:spPr>
          <a:xfrm>
            <a:off x="8544122" y="402681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endParaRPr lang="zh-CN" altLang="en-US" sz="1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9E0C2C-E6BB-4BDA-B0E0-7D77A5995DBA}"/>
              </a:ext>
            </a:extLst>
          </p:cNvPr>
          <p:cNvSpPr txBox="1"/>
          <p:nvPr/>
        </p:nvSpPr>
        <p:spPr>
          <a:xfrm>
            <a:off x="9119074" y="30548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endParaRPr lang="zh-CN" altLang="en-US" sz="1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9E7D480-7684-4C11-9D5C-D307DA05FDF5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383890" y="3396629"/>
            <a:ext cx="381024" cy="2738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171F5D9-73FB-4FA5-82FA-0A8BAFF0073B}"/>
              </a:ext>
            </a:extLst>
          </p:cNvPr>
          <p:cNvSpPr txBox="1"/>
          <p:nvPr/>
        </p:nvSpPr>
        <p:spPr>
          <a:xfrm>
            <a:off x="9764914" y="35473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相遇点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0E47EF-536D-4B3C-AE47-4046E6E6577F}"/>
                  </a:ext>
                </a:extLst>
              </p:cNvPr>
              <p:cNvSpPr txBox="1"/>
              <p:nvPr/>
            </p:nvSpPr>
            <p:spPr>
              <a:xfrm>
                <a:off x="7748138" y="2994477"/>
                <a:ext cx="3112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0E47EF-536D-4B3C-AE47-4046E6E6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38" y="2994477"/>
                <a:ext cx="31123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1A8EA3-CFE7-4363-9CC6-25ABB45A13D7}"/>
                  </a:ext>
                </a:extLst>
              </p:cNvPr>
              <p:cNvSpPr txBox="1"/>
              <p:nvPr/>
            </p:nvSpPr>
            <p:spPr>
              <a:xfrm>
                <a:off x="8835760" y="3517934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1A8EA3-CFE7-4363-9CC6-25ABB45A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60" y="3517934"/>
                <a:ext cx="32861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DB9279-AF71-4AB8-B1FA-B9B460D97A9B}"/>
                  </a:ext>
                </a:extLst>
              </p:cNvPr>
              <p:cNvSpPr txBox="1"/>
              <p:nvPr/>
            </p:nvSpPr>
            <p:spPr>
              <a:xfrm>
                <a:off x="8835760" y="2992938"/>
                <a:ext cx="361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DB9279-AF71-4AB8-B1FA-B9B460D9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60" y="2992938"/>
                <a:ext cx="3615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8D3A48A-7859-457A-8504-708B2A62F35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489570" y="2973352"/>
            <a:ext cx="160612" cy="2695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986A84F-D02F-4D52-B631-FBE38E3E6788}"/>
              </a:ext>
            </a:extLst>
          </p:cNvPr>
          <p:cNvSpPr txBox="1"/>
          <p:nvPr/>
        </p:nvSpPr>
        <p:spPr>
          <a:xfrm>
            <a:off x="8140756" y="2727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环的起点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4761CE9-EAAF-45EA-BA84-CCC295F6951B}"/>
              </a:ext>
            </a:extLst>
          </p:cNvPr>
          <p:cNvCxnSpPr>
            <a:cxnSpLocks/>
          </p:cNvCxnSpPr>
          <p:nvPr/>
        </p:nvCxnSpPr>
        <p:spPr>
          <a:xfrm flipV="1">
            <a:off x="3899613" y="3472603"/>
            <a:ext cx="0" cy="360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C7C83D4-653B-4FA8-9CDB-3B92F10725DE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49823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AB2BF04-1F69-4301-BE03-9D822C09BE3E}"/>
              </a:ext>
            </a:extLst>
          </p:cNvPr>
          <p:cNvSpPr/>
          <p:nvPr/>
        </p:nvSpPr>
        <p:spPr>
          <a:xfrm>
            <a:off x="2169823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AAFE27-2D32-4FEF-887F-F5C03D1545F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894499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1F117E6-037F-4D84-8148-6316A412A8EC}"/>
              </a:ext>
            </a:extLst>
          </p:cNvPr>
          <p:cNvSpPr/>
          <p:nvPr/>
        </p:nvSpPr>
        <p:spPr>
          <a:xfrm>
            <a:off x="2714499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864D368-689A-4363-AD60-2CD9C8EFF840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41756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A733E258-71A9-44F1-B743-80CFC42607AE}"/>
              </a:ext>
            </a:extLst>
          </p:cNvPr>
          <p:cNvSpPr/>
          <p:nvPr/>
        </p:nvSpPr>
        <p:spPr>
          <a:xfrm>
            <a:off x="3261756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8DAC8B4-2F0C-4F74-B233-CE66C7D3D7AA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89013" y="3376742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DE3836B-D669-4733-B574-BD24B6AB9D11}"/>
              </a:ext>
            </a:extLst>
          </p:cNvPr>
          <p:cNvSpPr/>
          <p:nvPr/>
        </p:nvSpPr>
        <p:spPr>
          <a:xfrm>
            <a:off x="3809013" y="328674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A2FED0-C1D3-4A6E-8DC3-4EB0B1E22900}"/>
              </a:ext>
            </a:extLst>
          </p:cNvPr>
          <p:cNvCxnSpPr>
            <a:cxnSpLocks/>
          </p:cNvCxnSpPr>
          <p:nvPr/>
        </p:nvCxnSpPr>
        <p:spPr>
          <a:xfrm flipH="1">
            <a:off x="3989013" y="3922603"/>
            <a:ext cx="36000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BA50758-C840-4895-88C1-93ECE8137931}"/>
              </a:ext>
            </a:extLst>
          </p:cNvPr>
          <p:cNvSpPr/>
          <p:nvPr/>
        </p:nvSpPr>
        <p:spPr>
          <a:xfrm>
            <a:off x="4349013" y="3292603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D6C0A12-7B4D-42A4-A690-653CD4BB4FD5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439013" y="3472603"/>
            <a:ext cx="0" cy="3600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8AF4620-06FC-4255-B414-EE613BB86643}"/>
              </a:ext>
            </a:extLst>
          </p:cNvPr>
          <p:cNvSpPr/>
          <p:nvPr/>
        </p:nvSpPr>
        <p:spPr>
          <a:xfrm>
            <a:off x="4349013" y="3832603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83D0C8D-692C-4C64-A6DA-48E9BBF59BD1}"/>
              </a:ext>
            </a:extLst>
          </p:cNvPr>
          <p:cNvSpPr/>
          <p:nvPr/>
        </p:nvSpPr>
        <p:spPr>
          <a:xfrm>
            <a:off x="3809013" y="3825772"/>
            <a:ext cx="180000" cy="18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F305C2D-1F92-4A79-8265-F7586CE9F4D0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3671978" y="2973352"/>
            <a:ext cx="160612" cy="2695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48524EB-CC2C-4C51-AF34-D3823236D9CB}"/>
              </a:ext>
            </a:extLst>
          </p:cNvPr>
          <p:cNvSpPr txBox="1"/>
          <p:nvPr/>
        </p:nvSpPr>
        <p:spPr>
          <a:xfrm>
            <a:off x="3323164" y="2727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环的起点</a:t>
            </a:r>
          </a:p>
        </p:txBody>
      </p:sp>
    </p:spTree>
    <p:extLst>
      <p:ext uri="{BB962C8B-B14F-4D97-AF65-F5344CB8AC3E}">
        <p14:creationId xmlns:p14="http://schemas.microsoft.com/office/powerpoint/2010/main" val="37401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73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华文中宋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邦</dc:creator>
  <cp:lastModifiedBy>曹 邦</cp:lastModifiedBy>
  <cp:revision>20</cp:revision>
  <dcterms:created xsi:type="dcterms:W3CDTF">2020-07-27T15:08:01Z</dcterms:created>
  <dcterms:modified xsi:type="dcterms:W3CDTF">2020-08-16T06:20:04Z</dcterms:modified>
</cp:coreProperties>
</file>