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38556-BABE-44D1-B08E-F20D27863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B77AC-76E8-4D17-83CB-058000499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345D5-61E4-4A1F-A70A-52871CDB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8A3B7-D123-4BF1-9E40-A3AE59D6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00EC8-4D92-4571-9B54-A6C0D83C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2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C1E-FBED-4808-80E4-1687255E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4545A-35E9-4442-BF38-6F08646EA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B7D09-D1CB-48F0-8FEA-EC94C5AB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C06DA-C682-4719-A427-AA6A7205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B1608-DA14-4690-9871-CDC23A76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4D16A3-88BB-4FEE-9758-B4E4AD06F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7F4D46-0AD6-4547-80EB-94F39A95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0EFFF-0C8D-4231-A854-26F577B1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41C9E-A94E-47B6-8584-26DBAFC5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697E0-9508-4A25-8260-AB3A8617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5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C6572-F59C-4879-A8D2-A07F44D4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10F4F-6153-4285-B172-240919AA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8B2B6-659F-4B97-A58F-40B4149B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951C8-0252-4A07-B507-B1D6DEAA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E6D88-A64B-4357-BF1B-E8453BC5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8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74FE-AD00-4660-870D-3D58CC5B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8E833B-D56A-4F4B-9248-09C48EDE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2CC2C-E6F6-4658-9732-29B443AB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EFE48-A16F-4CE5-B12C-70CF5572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9B2A3-1E53-4394-98A8-32D38966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8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E2D80-60A3-4336-A32B-616AA160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A8CB6-5FD6-49DA-8107-8264F8D4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D4971-F937-47DA-9E11-116AD4725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D3965-7D27-4E10-970F-1C8808DD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EC044-8B42-49FB-ACEF-CC1A90B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569708-E298-4528-8D95-D5385D2C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3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A16C4-9EE6-4468-B013-3FFF0811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FCAC4-E173-4922-A961-F2C67403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86F0A-AD16-47DF-870D-1221D40B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24C062-5AC1-4363-9344-F7F167985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1BF06-4EC2-4C98-8486-ADC03D5AD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934786-DAF2-4456-92F2-C36EA170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4F64D0-C29A-4B26-B700-A6FBAEDB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9105BC-C2F1-47F9-812C-1654074E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4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C761-4235-40D2-87EE-2F80F908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5CF9CA-69B1-48B4-9815-D6092FA1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0205A-603A-4510-88AB-3D1FFCE2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21D9C3-E140-4511-A7DB-B242E681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9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7CD1F3-2F67-49F5-ABE0-746932C8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01436F-F04C-4FB6-8130-4C8832C6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51207A-ED46-41FF-9200-D562DD80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5FD2-F06F-4AA9-8C4E-F86155A7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890F4-2739-48D1-88C5-BD7F7E5C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77AA2-10DE-4BE2-B9C8-6ADC7034E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0CFC1-044B-44C1-B1AE-A0C6E3B8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26188-9E82-4926-8E2F-565CA076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CB170-E83A-4596-A804-F6A058C8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597EF-3E2D-489B-BC27-1418F5A9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8A1B18-A200-4930-A4EF-F04C31465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09836-865B-40FC-9773-FDB05F82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C60FE-480A-427F-8457-B7228E5B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E15B2-CB32-481D-A756-692A89B6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6829A-0BBB-471E-AFA4-A35A139D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7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0EDB31-E1CD-45A9-A008-B7DCA937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FB975-7D35-4724-A59F-7B2C267BC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8FE19-5D81-43EF-B735-E9D2ED71F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5D88-8CB5-49F6-9FB6-F1CD227272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91F41-D2AE-4669-8C65-329093E1A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D8340-9A46-49AE-AF85-6A55DA4D4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6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4" Type="http://schemas.openxmlformats.org/officeDocument/2006/relationships/image" Target="../media/image20.png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C01656D-5BB1-490E-A5F8-B1A70D3C6FE3}"/>
              </a:ext>
            </a:extLst>
          </p:cNvPr>
          <p:cNvGrpSpPr/>
          <p:nvPr/>
        </p:nvGrpSpPr>
        <p:grpSpPr>
          <a:xfrm>
            <a:off x="1400381" y="1269000"/>
            <a:ext cx="4320000" cy="4320000"/>
            <a:chOff x="1400381" y="1269000"/>
            <a:chExt cx="4320000" cy="4320000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EFC8F498-E105-4AAB-AB93-DDB81D397C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2754" y="3151604"/>
              <a:ext cx="803031" cy="9542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BAA12E30-4849-4B5C-B7A0-78578EFD4D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708" y="3490109"/>
              <a:ext cx="803031" cy="9542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BCA63E2-2A11-43D3-A28D-AA9A1AE54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7929" y="2159256"/>
              <a:ext cx="0" cy="2832632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A96BAFD-1164-49EA-BF40-F2842B21C2DE}"/>
                </a:ext>
              </a:extLst>
            </p:cNvPr>
            <p:cNvCxnSpPr>
              <a:cxnSpLocks/>
            </p:cNvCxnSpPr>
            <p:nvPr/>
          </p:nvCxnSpPr>
          <p:spPr>
            <a:xfrm>
              <a:off x="1863899" y="3964610"/>
              <a:ext cx="3021969" cy="2932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2A03ED1-2AC5-4AE2-B5F0-31E241FF8DA6}"/>
                    </a:ext>
                  </a:extLst>
                </p:cNvPr>
                <p:cNvSpPr txBox="1"/>
                <p:nvPr/>
              </p:nvSpPr>
              <p:spPr>
                <a:xfrm>
                  <a:off x="4573090" y="3967541"/>
                  <a:ext cx="3127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2A03ED1-2AC5-4AE2-B5F0-31E241FF8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090" y="3967541"/>
                  <a:ext cx="312778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099D6A-3467-43CF-8338-8A9EBE4C4CC3}"/>
                    </a:ext>
                  </a:extLst>
                </p:cNvPr>
                <p:cNvSpPr txBox="1"/>
                <p:nvPr/>
              </p:nvSpPr>
              <p:spPr>
                <a:xfrm>
                  <a:off x="2732393" y="2159256"/>
                  <a:ext cx="3155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099D6A-3467-43CF-8338-8A9EBE4C4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2393" y="2159256"/>
                  <a:ext cx="315536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006B3C3-C7F2-485C-A6F0-FE12E2FED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9596" y="2645767"/>
              <a:ext cx="2575087" cy="156646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063304F-B3AF-4122-9299-FE4F95032944}"/>
                </a:ext>
              </a:extLst>
            </p:cNvPr>
            <p:cNvSpPr/>
            <p:nvPr/>
          </p:nvSpPr>
          <p:spPr>
            <a:xfrm>
              <a:off x="1400381" y="1269000"/>
              <a:ext cx="4320000" cy="43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997A211-B135-426B-88E2-544CC4013EB0}"/>
                    </a:ext>
                  </a:extLst>
                </p:cNvPr>
                <p:cNvSpPr txBox="1"/>
                <p:nvPr/>
              </p:nvSpPr>
              <p:spPr>
                <a:xfrm>
                  <a:off x="4192469" y="2366027"/>
                  <a:ext cx="9584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997A211-B135-426B-88E2-544CC4013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2469" y="2366027"/>
                  <a:ext cx="95840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A7FD21C-2E0C-4EE3-BB6F-08DBCBD65B45}"/>
                    </a:ext>
                  </a:extLst>
                </p:cNvPr>
                <p:cNvSpPr txBox="1"/>
                <p:nvPr/>
              </p:nvSpPr>
              <p:spPr>
                <a:xfrm>
                  <a:off x="3635956" y="3957995"/>
                  <a:ext cx="3787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A7FD21C-2E0C-4EE3-BB6F-08DBCBD65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956" y="3957995"/>
                  <a:ext cx="3787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C7F8D2E-C27A-43F7-91F1-7557B85306B8}"/>
                    </a:ext>
                  </a:extLst>
                </p:cNvPr>
                <p:cNvSpPr txBox="1"/>
                <p:nvPr/>
              </p:nvSpPr>
              <p:spPr>
                <a:xfrm>
                  <a:off x="2699980" y="2633945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C7F8D2E-C27A-43F7-91F1-7557B8530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980" y="2633945"/>
                  <a:ext cx="37273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336F0D5-5A68-444D-8B73-BDC85C86F593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>
              <a:off x="3792249" y="2807548"/>
              <a:ext cx="96" cy="1146092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B5455C0-2389-4526-9F5F-BF29F7F31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0941" y="2769339"/>
              <a:ext cx="803031" cy="9542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E6B504A-A416-428A-8F76-686CCBE9D896}"/>
                </a:ext>
              </a:extLst>
            </p:cNvPr>
            <p:cNvSpPr/>
            <p:nvPr/>
          </p:nvSpPr>
          <p:spPr>
            <a:xfrm flipH="1">
              <a:off x="3761438" y="2745925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25EB5EF-E998-4155-9165-887EA57F1D3D}"/>
                </a:ext>
              </a:extLst>
            </p:cNvPr>
            <p:cNvSpPr/>
            <p:nvPr/>
          </p:nvSpPr>
          <p:spPr>
            <a:xfrm flipH="1">
              <a:off x="3761532" y="3126826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84D51DA-994A-491D-BFA5-C1DBB71DD463}"/>
                </a:ext>
              </a:extLst>
            </p:cNvPr>
            <p:cNvSpPr/>
            <p:nvPr/>
          </p:nvSpPr>
          <p:spPr>
            <a:xfrm flipH="1">
              <a:off x="3761438" y="3464689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3DDB57E4-F79D-4ECD-914B-0D98DE5BD554}"/>
                    </a:ext>
                  </a:extLst>
                </p:cNvPr>
                <p:cNvSpPr txBox="1"/>
                <p:nvPr/>
              </p:nvSpPr>
              <p:spPr>
                <a:xfrm>
                  <a:off x="3373213" y="2475134"/>
                  <a:ext cx="8458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3DDB57E4-F79D-4ECD-914B-0D98DE5BD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213" y="2475134"/>
                  <a:ext cx="845809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B2CA8DB-3E99-47C9-8456-87DBBF5D3235}"/>
                    </a:ext>
                  </a:extLst>
                </p:cNvPr>
                <p:cNvSpPr txBox="1"/>
                <p:nvPr/>
              </p:nvSpPr>
              <p:spPr>
                <a:xfrm>
                  <a:off x="3770731" y="3031873"/>
                  <a:ext cx="8694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B2CA8DB-3E99-47C9-8456-87DBBF5D3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731" y="3031873"/>
                  <a:ext cx="869469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28BC004-FF09-4916-9CBE-B90533B0BBDC}"/>
                    </a:ext>
                  </a:extLst>
                </p:cNvPr>
                <p:cNvSpPr txBox="1"/>
                <p:nvPr/>
              </p:nvSpPr>
              <p:spPr>
                <a:xfrm>
                  <a:off x="3778457" y="3361152"/>
                  <a:ext cx="8620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28BC004-FF09-4916-9CBE-B90533B0B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57" y="3361152"/>
                  <a:ext cx="862095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F212B989-0D63-41C0-A3AA-DDD0BC00D9FC}"/>
                    </a:ext>
                  </a:extLst>
                </p:cNvPr>
                <p:cNvSpPr txBox="1"/>
                <p:nvPr/>
              </p:nvSpPr>
              <p:spPr>
                <a:xfrm>
                  <a:off x="2696335" y="2992882"/>
                  <a:ext cx="3814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F212B989-0D63-41C0-A3AA-DDD0BC00D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335" y="2992882"/>
                  <a:ext cx="381450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6A81E4B-CA07-4460-B80A-B5882363E64D}"/>
                    </a:ext>
                  </a:extLst>
                </p:cNvPr>
                <p:cNvSpPr txBox="1"/>
                <p:nvPr/>
              </p:nvSpPr>
              <p:spPr>
                <a:xfrm>
                  <a:off x="2695369" y="3352037"/>
                  <a:ext cx="3849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6A81E4B-CA07-4460-B80A-B5882363E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369" y="3352037"/>
                  <a:ext cx="38497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E6DFB5B-7E0A-435D-A239-AA504A734E64}"/>
                </a:ext>
              </a:extLst>
            </p:cNvPr>
            <p:cNvSpPr txBox="1"/>
            <p:nvPr/>
          </p:nvSpPr>
          <p:spPr>
            <a:xfrm>
              <a:off x="3318167" y="4988900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图 </a:t>
              </a:r>
              <a:r>
                <a:rPr lang="en-US" altLang="zh-CN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endPara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70D937E-B13A-4D94-8772-DE7A08F3B2CA}"/>
              </a:ext>
            </a:extLst>
          </p:cNvPr>
          <p:cNvGrpSpPr/>
          <p:nvPr/>
        </p:nvGrpSpPr>
        <p:grpSpPr>
          <a:xfrm>
            <a:off x="6471619" y="1269000"/>
            <a:ext cx="4320000" cy="4320000"/>
            <a:chOff x="6471619" y="1269000"/>
            <a:chExt cx="4320000" cy="4320000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1BA0236-F40A-4327-B048-92187956DA42}"/>
                </a:ext>
              </a:extLst>
            </p:cNvPr>
            <p:cNvCxnSpPr>
              <a:cxnSpLocks/>
            </p:cNvCxnSpPr>
            <p:nvPr/>
          </p:nvCxnSpPr>
          <p:spPr>
            <a:xfrm>
              <a:off x="7565732" y="3614026"/>
              <a:ext cx="1946339" cy="490258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684BABB-842B-4D0A-BC72-ACC6B848F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6425" y="2945255"/>
              <a:ext cx="1761683" cy="654536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1A2DC62-FBA5-4F09-AE1C-E8517D55D02E}"/>
                </a:ext>
              </a:extLst>
            </p:cNvPr>
            <p:cNvCxnSpPr>
              <a:cxnSpLocks/>
            </p:cNvCxnSpPr>
            <p:nvPr/>
          </p:nvCxnSpPr>
          <p:spPr>
            <a:xfrm>
              <a:off x="9376141" y="2927475"/>
              <a:ext cx="135262" cy="1161495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E75399F-5244-4F97-85EA-46773B118E33}"/>
                </a:ext>
              </a:extLst>
            </p:cNvPr>
            <p:cNvSpPr/>
            <p:nvPr/>
          </p:nvSpPr>
          <p:spPr>
            <a:xfrm>
              <a:off x="6471619" y="1269000"/>
              <a:ext cx="4320000" cy="43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1E94B5A-BF79-4001-9794-9C7828A3E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984" y="2643026"/>
              <a:ext cx="3352800" cy="124579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EF52F63-8FBE-4ED8-B633-5092F4387F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03058" y="2249599"/>
              <a:ext cx="279567" cy="2447205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0A24DC0-296F-4B36-9660-EB123EB47319}"/>
                </a:ext>
              </a:extLst>
            </p:cNvPr>
            <p:cNvCxnSpPr>
              <a:cxnSpLocks/>
            </p:cNvCxnSpPr>
            <p:nvPr/>
          </p:nvCxnSpPr>
          <p:spPr>
            <a:xfrm>
              <a:off x="6808984" y="3429000"/>
              <a:ext cx="3458308" cy="864091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1987B136-8952-4E19-8B82-A336F5D1DAC2}"/>
                    </a:ext>
                  </a:extLst>
                </p:cNvPr>
                <p:cNvSpPr txBox="1"/>
                <p:nvPr/>
              </p:nvSpPr>
              <p:spPr>
                <a:xfrm>
                  <a:off x="7402931" y="3639455"/>
                  <a:ext cx="3256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1987B136-8952-4E19-8B82-A336F5D1DA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931" y="3639455"/>
                  <a:ext cx="32560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AE9CA1F6-B21E-47C4-AE3B-88FBE2CABA53}"/>
                    </a:ext>
                  </a:extLst>
                </p:cNvPr>
                <p:cNvSpPr txBox="1"/>
                <p:nvPr/>
              </p:nvSpPr>
              <p:spPr>
                <a:xfrm>
                  <a:off x="9248495" y="4088970"/>
                  <a:ext cx="3256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AE9CA1F6-B21E-47C4-AE3B-88FBE2CAB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495" y="4088970"/>
                  <a:ext cx="325602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D323BFDA-40A7-45EC-B115-7EA27D84D19D}"/>
                    </a:ext>
                  </a:extLst>
                </p:cNvPr>
                <p:cNvSpPr txBox="1"/>
                <p:nvPr/>
              </p:nvSpPr>
              <p:spPr>
                <a:xfrm>
                  <a:off x="9071970" y="2697769"/>
                  <a:ext cx="32444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D323BFDA-40A7-45EC-B115-7EA27D84D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970" y="2697769"/>
                  <a:ext cx="324448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2B685AC-0921-444A-9411-97234A1D34EA}"/>
                </a:ext>
              </a:extLst>
            </p:cNvPr>
            <p:cNvSpPr/>
            <p:nvPr/>
          </p:nvSpPr>
          <p:spPr>
            <a:xfrm flipH="1">
              <a:off x="8785463" y="3532493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40BFD6BC-8916-4792-8CFD-5CB4E9ECC347}"/>
                </a:ext>
              </a:extLst>
            </p:cNvPr>
            <p:cNvSpPr/>
            <p:nvPr/>
          </p:nvSpPr>
          <p:spPr>
            <a:xfrm flipH="1">
              <a:off x="9349673" y="2909232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1A58E591-9CD0-40A9-83AF-5CE0890B64B1}"/>
                    </a:ext>
                  </a:extLst>
                </p:cNvPr>
                <p:cNvSpPr txBox="1"/>
                <p:nvPr/>
              </p:nvSpPr>
              <p:spPr>
                <a:xfrm>
                  <a:off x="8807802" y="3332431"/>
                  <a:ext cx="3366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1A58E591-9CD0-40A9-83AF-5CE0890B6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802" y="3332431"/>
                  <a:ext cx="336631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53479D5-7E36-434A-A631-1E292FA0A4E0}"/>
                </a:ext>
              </a:extLst>
            </p:cNvPr>
            <p:cNvSpPr/>
            <p:nvPr/>
          </p:nvSpPr>
          <p:spPr>
            <a:xfrm flipH="1">
              <a:off x="9719038" y="3683058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EAE4A52-9016-4134-88DC-05B02AB74960}"/>
                    </a:ext>
                  </a:extLst>
                </p:cNvPr>
                <p:cNvSpPr txBox="1"/>
                <p:nvPr/>
              </p:nvSpPr>
              <p:spPr>
                <a:xfrm>
                  <a:off x="9741377" y="3482996"/>
                  <a:ext cx="3285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EAE4A52-9016-4134-88DC-05B02AB749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377" y="3482996"/>
                  <a:ext cx="328551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6125F83F-398F-4D27-9C8D-155E159CE17B}"/>
                </a:ext>
              </a:extLst>
            </p:cNvPr>
            <p:cNvSpPr/>
            <p:nvPr/>
          </p:nvSpPr>
          <p:spPr>
            <a:xfrm flipH="1">
              <a:off x="8029963" y="2993252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B594F724-9C47-4F80-B608-8D5C561A8DCE}"/>
                    </a:ext>
                  </a:extLst>
                </p:cNvPr>
                <p:cNvSpPr txBox="1"/>
                <p:nvPr/>
              </p:nvSpPr>
              <p:spPr>
                <a:xfrm>
                  <a:off x="8052302" y="2793190"/>
                  <a:ext cx="326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B594F724-9C47-4F80-B608-8D5C561A8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302" y="2793190"/>
                  <a:ext cx="326949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8599F0DD-E63C-445F-8C7D-90E1D4EEB370}"/>
                </a:ext>
              </a:extLst>
            </p:cNvPr>
            <p:cNvSpPr/>
            <p:nvPr/>
          </p:nvSpPr>
          <p:spPr>
            <a:xfrm flipH="1">
              <a:off x="8406108" y="4217567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7E8C661D-038B-49F5-808C-0E47885B1904}"/>
                    </a:ext>
                  </a:extLst>
                </p:cNvPr>
                <p:cNvSpPr txBox="1"/>
                <p:nvPr/>
              </p:nvSpPr>
              <p:spPr>
                <a:xfrm>
                  <a:off x="8428447" y="4017505"/>
                  <a:ext cx="3292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7E8C661D-038B-49F5-808C-0E47885B1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8447" y="4017505"/>
                  <a:ext cx="329257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709AE2E-8010-412B-8B3B-8E196CD980F2}"/>
                </a:ext>
              </a:extLst>
            </p:cNvPr>
            <p:cNvSpPr/>
            <p:nvPr/>
          </p:nvSpPr>
          <p:spPr>
            <a:xfrm flipH="1">
              <a:off x="7535391" y="3585556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B738DA8-A168-4169-8F8B-BC8DAA5572B2}"/>
                </a:ext>
              </a:extLst>
            </p:cNvPr>
            <p:cNvSpPr/>
            <p:nvPr/>
          </p:nvSpPr>
          <p:spPr>
            <a:xfrm flipH="1">
              <a:off x="9484935" y="4070727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4A631CC-6226-41F2-8BFB-2C9710E52616}"/>
                </a:ext>
              </a:extLst>
            </p:cNvPr>
            <p:cNvSpPr txBox="1"/>
            <p:nvPr/>
          </p:nvSpPr>
          <p:spPr>
            <a:xfrm>
              <a:off x="8389405" y="5034469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图 </a:t>
              </a:r>
              <a:r>
                <a:rPr lang="en-US" altLang="zh-CN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endPara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84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7E75399F-5244-4F97-85EA-46773B118E33}"/>
              </a:ext>
            </a:extLst>
          </p:cNvPr>
          <p:cNvSpPr/>
          <p:nvPr/>
        </p:nvSpPr>
        <p:spPr>
          <a:xfrm>
            <a:off x="6456000" y="1269000"/>
            <a:ext cx="432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631CC-6226-41F2-8BFB-2C9710E52616}"/>
              </a:ext>
            </a:extLst>
          </p:cNvPr>
          <p:cNvSpPr txBox="1"/>
          <p:nvPr/>
        </p:nvSpPr>
        <p:spPr>
          <a:xfrm>
            <a:off x="8365405" y="486346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图 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0C58031-20E6-44B8-9F59-104845A2E34F}"/>
              </a:ext>
            </a:extLst>
          </p:cNvPr>
          <p:cNvGrpSpPr/>
          <p:nvPr/>
        </p:nvGrpSpPr>
        <p:grpSpPr>
          <a:xfrm>
            <a:off x="1416000" y="1269000"/>
            <a:ext cx="4320000" cy="4320000"/>
            <a:chOff x="1416000" y="1269000"/>
            <a:chExt cx="4320000" cy="4320000"/>
          </a:xfrm>
        </p:grpSpPr>
        <p:sp>
          <p:nvSpPr>
            <p:cNvPr id="81" name="弧形 80">
              <a:extLst>
                <a:ext uri="{FF2B5EF4-FFF2-40B4-BE49-F238E27FC236}">
                  <a16:creationId xmlns:a16="http://schemas.microsoft.com/office/drawing/2014/main" id="{582E1126-CDE0-48EF-A9FB-AB5BC7CF3D6F}"/>
                </a:ext>
              </a:extLst>
            </p:cNvPr>
            <p:cNvSpPr/>
            <p:nvPr/>
          </p:nvSpPr>
          <p:spPr>
            <a:xfrm>
              <a:off x="3504211" y="2412878"/>
              <a:ext cx="612079" cy="612079"/>
            </a:xfrm>
            <a:prstGeom prst="arc">
              <a:avLst>
                <a:gd name="adj1" fmla="val 4614311"/>
                <a:gd name="adj2" fmla="val 8777725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063304F-B3AF-4122-9299-FE4F95032944}"/>
                </a:ext>
              </a:extLst>
            </p:cNvPr>
            <p:cNvSpPr/>
            <p:nvPr/>
          </p:nvSpPr>
          <p:spPr>
            <a:xfrm>
              <a:off x="1416000" y="1269000"/>
              <a:ext cx="4320000" cy="43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F76A8F5-317C-46FA-BFA9-04D78221D62F}"/>
                </a:ext>
              </a:extLst>
            </p:cNvPr>
            <p:cNvSpPr txBox="1"/>
            <p:nvPr/>
          </p:nvSpPr>
          <p:spPr>
            <a:xfrm>
              <a:off x="3333786" y="4863469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图 </a:t>
              </a:r>
              <a:r>
                <a:rPr lang="en-US" altLang="zh-CN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endPara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7415D732-8171-4005-91BE-3D1616A66788}"/>
                </a:ext>
              </a:extLst>
            </p:cNvPr>
            <p:cNvCxnSpPr>
              <a:cxnSpLocks/>
            </p:cNvCxnSpPr>
            <p:nvPr/>
          </p:nvCxnSpPr>
          <p:spPr>
            <a:xfrm>
              <a:off x="3056738" y="2911729"/>
              <a:ext cx="0" cy="320287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2907E41-0C68-45B6-9E7C-C62F2A89FBB2}"/>
                </a:ext>
              </a:extLst>
            </p:cNvPr>
            <p:cNvCxnSpPr>
              <a:cxnSpLocks/>
            </p:cNvCxnSpPr>
            <p:nvPr/>
          </p:nvCxnSpPr>
          <p:spPr>
            <a:xfrm>
              <a:off x="4470371" y="2478283"/>
              <a:ext cx="12736" cy="37182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368F0E6-5D2B-4A7A-82FF-7678B1D6FB2E}"/>
                </a:ext>
              </a:extLst>
            </p:cNvPr>
            <p:cNvCxnSpPr>
              <a:cxnSpLocks/>
            </p:cNvCxnSpPr>
            <p:nvPr/>
          </p:nvCxnSpPr>
          <p:spPr>
            <a:xfrm>
              <a:off x="2784644" y="2478283"/>
              <a:ext cx="0" cy="79621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弧形 76">
              <a:extLst>
                <a:ext uri="{FF2B5EF4-FFF2-40B4-BE49-F238E27FC236}">
                  <a16:creationId xmlns:a16="http://schemas.microsoft.com/office/drawing/2014/main" id="{DF48C998-4B15-43BA-8713-4C92D5211B77}"/>
                </a:ext>
              </a:extLst>
            </p:cNvPr>
            <p:cNvSpPr/>
            <p:nvPr/>
          </p:nvSpPr>
          <p:spPr>
            <a:xfrm>
              <a:off x="3056738" y="2172937"/>
              <a:ext cx="1421876" cy="1421876"/>
            </a:xfrm>
            <a:prstGeom prst="arc">
              <a:avLst>
                <a:gd name="adj1" fmla="val 21552833"/>
                <a:gd name="adj2" fmla="val 10840583"/>
              </a:avLst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9653274-2FB1-47C8-A2DC-9514C2920EB1}"/>
                </a:ext>
              </a:extLst>
            </p:cNvPr>
            <p:cNvCxnSpPr>
              <a:cxnSpLocks/>
              <a:endCxn id="91" idx="7"/>
            </p:cNvCxnSpPr>
            <p:nvPr/>
          </p:nvCxnSpPr>
          <p:spPr>
            <a:xfrm>
              <a:off x="2780051" y="2882222"/>
              <a:ext cx="1460130" cy="499186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BB810C54-4425-4E94-A51E-8B0BCB8554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4120" y="2895500"/>
              <a:ext cx="487151" cy="495140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35C0C655-8202-4A1C-8CA8-38777E22DC43}"/>
                </a:ext>
              </a:extLst>
            </p:cNvPr>
            <p:cNvCxnSpPr>
              <a:cxnSpLocks/>
              <a:stCxn id="90" idx="6"/>
            </p:cNvCxnSpPr>
            <p:nvPr/>
          </p:nvCxnSpPr>
          <p:spPr>
            <a:xfrm>
              <a:off x="2755085" y="2891680"/>
              <a:ext cx="997185" cy="432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B8447ED-7ED1-4ADD-87C4-8290C224EB44}"/>
                </a:ext>
              </a:extLst>
            </p:cNvPr>
            <p:cNvCxnSpPr>
              <a:cxnSpLocks/>
            </p:cNvCxnSpPr>
            <p:nvPr/>
          </p:nvCxnSpPr>
          <p:spPr>
            <a:xfrm>
              <a:off x="3752270" y="2892112"/>
              <a:ext cx="697895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A7667AD7-2806-4304-9CF4-C483B1664488}"/>
                </a:ext>
              </a:extLst>
            </p:cNvPr>
            <p:cNvSpPr/>
            <p:nvPr/>
          </p:nvSpPr>
          <p:spPr>
            <a:xfrm flipH="1">
              <a:off x="3732510" y="2861299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E8258402-41CC-4450-A4CA-60A6733E3E66}"/>
                    </a:ext>
                  </a:extLst>
                </p:cNvPr>
                <p:cNvSpPr txBox="1"/>
                <p:nvPr/>
              </p:nvSpPr>
              <p:spPr>
                <a:xfrm>
                  <a:off x="3536777" y="2981415"/>
                  <a:ext cx="2742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E8258402-41CC-4450-A4CA-60A6733E3E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777" y="2981415"/>
                  <a:ext cx="274242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A0B788EB-FFAB-4C0A-9CE2-C25B6A5C5401}"/>
                    </a:ext>
                  </a:extLst>
                </p:cNvPr>
                <p:cNvSpPr txBox="1"/>
                <p:nvPr/>
              </p:nvSpPr>
              <p:spPr>
                <a:xfrm>
                  <a:off x="3197018" y="2670470"/>
                  <a:ext cx="313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A0B788EB-FFAB-4C0A-9CE2-C25B6A5C5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018" y="2670470"/>
                  <a:ext cx="31309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3771448-F9FA-4CF5-956B-0378EE2A9AEC}"/>
                    </a:ext>
                  </a:extLst>
                </p:cNvPr>
                <p:cNvSpPr txBox="1"/>
                <p:nvPr/>
              </p:nvSpPr>
              <p:spPr>
                <a:xfrm>
                  <a:off x="4019978" y="2997494"/>
                  <a:ext cx="3017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3771448-F9FA-4CF5-956B-0378EE2A9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978" y="2997494"/>
                  <a:ext cx="30174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D382105-A186-47AC-9B0C-25FCFF979A63}"/>
                </a:ext>
              </a:extLst>
            </p:cNvPr>
            <p:cNvSpPr/>
            <p:nvPr/>
          </p:nvSpPr>
          <p:spPr>
            <a:xfrm flipH="1">
              <a:off x="2755085" y="2860868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B482319A-C1FB-4B1D-AA94-E808337D376E}"/>
                </a:ext>
              </a:extLst>
            </p:cNvPr>
            <p:cNvSpPr/>
            <p:nvPr/>
          </p:nvSpPr>
          <p:spPr>
            <a:xfrm flipH="1">
              <a:off x="4231157" y="3372384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F67AE57-6244-4CD2-AD35-7B8DC5BE18D5}"/>
                </a:ext>
              </a:extLst>
            </p:cNvPr>
            <p:cNvSpPr/>
            <p:nvPr/>
          </p:nvSpPr>
          <p:spPr>
            <a:xfrm flipH="1">
              <a:off x="4457837" y="2866369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29C79B37-676F-4BB7-ABE2-32ECB6CA979A}"/>
                    </a:ext>
                  </a:extLst>
                </p:cNvPr>
                <p:cNvSpPr txBox="1"/>
                <p:nvPr/>
              </p:nvSpPr>
              <p:spPr>
                <a:xfrm>
                  <a:off x="4040128" y="2667804"/>
                  <a:ext cx="3017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29C79B37-676F-4BB7-ABE2-32ECB6CA9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0128" y="2667804"/>
                  <a:ext cx="301749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7E2A13-9094-4EAA-AB87-7095E2F44A7D}"/>
                    </a:ext>
                  </a:extLst>
                </p:cNvPr>
                <p:cNvSpPr txBox="1"/>
                <p:nvPr/>
              </p:nvSpPr>
              <p:spPr>
                <a:xfrm>
                  <a:off x="3295419" y="3174367"/>
                  <a:ext cx="3615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7E2A13-9094-4EAA-AB87-7095E2F44A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419" y="3174367"/>
                  <a:ext cx="361573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8D7488D-6D1A-4284-A928-530A84AB107A}"/>
                </a:ext>
              </a:extLst>
            </p:cNvPr>
            <p:cNvSpPr/>
            <p:nvPr/>
          </p:nvSpPr>
          <p:spPr>
            <a:xfrm flipH="1">
              <a:off x="3027435" y="2850106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2947829-B1E2-49A1-8D00-E0F28D64FB1D}"/>
                </a:ext>
              </a:extLst>
            </p:cNvPr>
            <p:cNvGrpSpPr/>
            <p:nvPr/>
          </p:nvGrpSpPr>
          <p:grpSpPr>
            <a:xfrm>
              <a:off x="2781322" y="2339925"/>
              <a:ext cx="1689049" cy="276999"/>
              <a:chOff x="2781322" y="2339925"/>
              <a:chExt cx="1689049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1652D3F7-6E57-4656-AF6C-72CDB9990648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66" y="2339925"/>
                    <a:ext cx="57227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1652D3F7-6E57-4656-AF6C-72CDB99906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7166" y="2339925"/>
                    <a:ext cx="57227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52140536-C62D-4D67-A158-F54E118E255B}"/>
                  </a:ext>
                </a:extLst>
              </p:cNvPr>
              <p:cNvCxnSpPr>
                <a:cxnSpLocks/>
                <a:endCxn id="99" idx="1"/>
              </p:cNvCxnSpPr>
              <p:nvPr/>
            </p:nvCxnSpPr>
            <p:spPr>
              <a:xfrm>
                <a:off x="2781322" y="2478425"/>
                <a:ext cx="575844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E8104AFC-9EB6-4F3F-8C2E-0FBED633E6BB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flipH="1">
                <a:off x="3929439" y="2478283"/>
                <a:ext cx="540932" cy="14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7B70F51-C8E9-4053-88E7-8623C7E32511}"/>
                    </a:ext>
                  </a:extLst>
                </p:cNvPr>
                <p:cNvSpPr txBox="1"/>
                <p:nvPr/>
              </p:nvSpPr>
              <p:spPr>
                <a:xfrm>
                  <a:off x="2632540" y="3206866"/>
                  <a:ext cx="5722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7B70F51-C8E9-4053-88E7-8623C7E3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540" y="3206866"/>
                  <a:ext cx="572273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391597D-05C0-4DA9-9240-6BBFAE973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5490" y="3225091"/>
              <a:ext cx="275323" cy="4066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E718DDE-8341-4CFB-91B1-E42B62C489F3}"/>
                </a:ext>
              </a:extLst>
            </p:cNvPr>
            <p:cNvGrpSpPr/>
            <p:nvPr/>
          </p:nvGrpSpPr>
          <p:grpSpPr>
            <a:xfrm>
              <a:off x="2789652" y="4182872"/>
              <a:ext cx="1665521" cy="61623"/>
              <a:chOff x="2784644" y="4392357"/>
              <a:chExt cx="1665521" cy="61623"/>
            </a:xfrm>
          </p:grpSpPr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C2CDA239-44FF-47A2-BB6A-FAF71B6A470D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2814017" y="4423169"/>
                <a:ext cx="1636148" cy="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A30A51A6-4565-482C-81F1-5BEB2808A766}"/>
                  </a:ext>
                </a:extLst>
              </p:cNvPr>
              <p:cNvSpPr/>
              <p:nvPr/>
            </p:nvSpPr>
            <p:spPr>
              <a:xfrm flipH="1">
                <a:off x="2784644" y="4392357"/>
                <a:ext cx="61623" cy="616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5F9BC898-2778-4DB5-BFA3-9C0CBB239586}"/>
                  </a:ext>
                </a:extLst>
              </p:cNvPr>
              <p:cNvSpPr/>
              <p:nvPr/>
            </p:nvSpPr>
            <p:spPr>
              <a:xfrm flipH="1">
                <a:off x="4388542" y="4392357"/>
                <a:ext cx="61623" cy="616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8B291043-5978-4D10-8655-AA33B89F8DA5}"/>
                    </a:ext>
                  </a:extLst>
                </p:cNvPr>
                <p:cNvSpPr txBox="1"/>
                <p:nvPr/>
              </p:nvSpPr>
              <p:spPr>
                <a:xfrm>
                  <a:off x="2917989" y="3931737"/>
                  <a:ext cx="14088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8B291043-5978-4D10-8655-AA33B89F8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989" y="3931737"/>
                  <a:ext cx="1408847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31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7E75399F-5244-4F97-85EA-46773B118E33}"/>
              </a:ext>
            </a:extLst>
          </p:cNvPr>
          <p:cNvSpPr/>
          <p:nvPr/>
        </p:nvSpPr>
        <p:spPr>
          <a:xfrm>
            <a:off x="6471619" y="1269000"/>
            <a:ext cx="432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631CC-6226-41F2-8BFB-2C9710E52616}"/>
              </a:ext>
            </a:extLst>
          </p:cNvPr>
          <p:cNvSpPr txBox="1"/>
          <p:nvPr/>
        </p:nvSpPr>
        <p:spPr>
          <a:xfrm>
            <a:off x="8389405" y="503446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图 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63B1C29-1F51-4634-B3B6-686FC5E4BF6E}"/>
              </a:ext>
            </a:extLst>
          </p:cNvPr>
          <p:cNvGrpSpPr/>
          <p:nvPr/>
        </p:nvGrpSpPr>
        <p:grpSpPr>
          <a:xfrm>
            <a:off x="1400381" y="1269000"/>
            <a:ext cx="4320000" cy="4320000"/>
            <a:chOff x="1400381" y="1269000"/>
            <a:chExt cx="4320000" cy="43200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063304F-B3AF-4122-9299-FE4F95032944}"/>
                </a:ext>
              </a:extLst>
            </p:cNvPr>
            <p:cNvSpPr/>
            <p:nvPr/>
          </p:nvSpPr>
          <p:spPr>
            <a:xfrm>
              <a:off x="1400381" y="1269000"/>
              <a:ext cx="4320000" cy="43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E6DFB5B-7E0A-435D-A239-AA504A734E64}"/>
                </a:ext>
              </a:extLst>
            </p:cNvPr>
            <p:cNvSpPr txBox="1"/>
            <p:nvPr/>
          </p:nvSpPr>
          <p:spPr>
            <a:xfrm>
              <a:off x="3318167" y="4988900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图 </a:t>
              </a:r>
              <a:r>
                <a:rPr lang="en-US" altLang="zh-CN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endPara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3C603D8-7AC1-4521-AE82-6AB399027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498" y="3427034"/>
              <a:ext cx="0" cy="36000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2A512CBE-3CA3-4D5B-9FA9-15B6AB91EAEA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2104708" y="3331173"/>
              <a:ext cx="360000" cy="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361DC74-ABD2-4050-830E-45E48C89353B}"/>
                </a:ext>
              </a:extLst>
            </p:cNvPr>
            <p:cNvSpPr/>
            <p:nvPr/>
          </p:nvSpPr>
          <p:spPr>
            <a:xfrm>
              <a:off x="1924708" y="3241173"/>
              <a:ext cx="180000" cy="18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9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0</a:t>
              </a:r>
              <a:endParaRPr lang="zh-CN" altLang="en-US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AC24839-AB50-42A8-9463-D06A9FBF74B7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2649384" y="3331173"/>
              <a:ext cx="360000" cy="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BFD7210-ABB1-43E1-9237-A72D598438C8}"/>
                </a:ext>
              </a:extLst>
            </p:cNvPr>
            <p:cNvSpPr/>
            <p:nvPr/>
          </p:nvSpPr>
          <p:spPr>
            <a:xfrm>
              <a:off x="2469384" y="3241173"/>
              <a:ext cx="180000" cy="18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9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endParaRPr lang="zh-CN" altLang="en-US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C99210F-3CB2-4604-B337-10D06273C721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3196641" y="3331173"/>
              <a:ext cx="360000" cy="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DBC11DF-1776-4C8A-92A3-DE3DDDCC22AC}"/>
                </a:ext>
              </a:extLst>
            </p:cNvPr>
            <p:cNvSpPr/>
            <p:nvPr/>
          </p:nvSpPr>
          <p:spPr>
            <a:xfrm>
              <a:off x="3016641" y="3241173"/>
              <a:ext cx="180000" cy="18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9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endParaRPr lang="zh-CN" altLang="en-US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AB933D44-1A5E-486C-AC0E-BA24EA006ABA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3743898" y="3331173"/>
              <a:ext cx="360000" cy="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9E0919C-FDE2-49F2-8A68-2DB6829D0EA7}"/>
                </a:ext>
              </a:extLst>
            </p:cNvPr>
            <p:cNvSpPr/>
            <p:nvPr/>
          </p:nvSpPr>
          <p:spPr>
            <a:xfrm>
              <a:off x="3563898" y="3241173"/>
              <a:ext cx="180000" cy="18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9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endParaRPr lang="zh-CN" altLang="en-US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85D9343-9FF1-4979-8BB2-6B0B04C9A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3898" y="3877034"/>
              <a:ext cx="360000" cy="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E2343BC-017C-4EBD-8EB9-18C4757D56CE}"/>
                </a:ext>
              </a:extLst>
            </p:cNvPr>
            <p:cNvSpPr/>
            <p:nvPr/>
          </p:nvSpPr>
          <p:spPr>
            <a:xfrm>
              <a:off x="4103898" y="3247034"/>
              <a:ext cx="180000" cy="18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9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4</a:t>
              </a:r>
              <a:endParaRPr lang="zh-CN" altLang="en-US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B29F778-F745-456C-85BB-18FDC2D9C134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193898" y="3427034"/>
              <a:ext cx="0" cy="36000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2AA627A-1DA9-4FD8-8E2E-052A069F2CD5}"/>
                </a:ext>
              </a:extLst>
            </p:cNvPr>
            <p:cNvSpPr/>
            <p:nvPr/>
          </p:nvSpPr>
          <p:spPr>
            <a:xfrm>
              <a:off x="4103898" y="3787034"/>
              <a:ext cx="180000" cy="18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9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5</a:t>
              </a:r>
              <a:endParaRPr lang="zh-CN" altLang="en-US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9225180-DB82-4B41-B552-34EBE188357B}"/>
                </a:ext>
              </a:extLst>
            </p:cNvPr>
            <p:cNvSpPr/>
            <p:nvPr/>
          </p:nvSpPr>
          <p:spPr>
            <a:xfrm>
              <a:off x="3563898" y="3780203"/>
              <a:ext cx="180000" cy="18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9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6</a:t>
              </a:r>
              <a:endParaRPr lang="zh-CN" altLang="en-US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DE1C31D-D23C-4604-86CE-33535F6796C4}"/>
                </a:ext>
              </a:extLst>
            </p:cNvPr>
            <p:cNvSpPr txBox="1"/>
            <p:nvPr/>
          </p:nvSpPr>
          <p:spPr>
            <a:xfrm>
              <a:off x="3521490" y="3002352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7</a:t>
              </a:r>
              <a:endParaRPr lang="zh-CN" altLang="en-US" sz="1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3120BBD-5371-45FB-B795-BC5DEB582942}"/>
                </a:ext>
              </a:extLst>
            </p:cNvPr>
            <p:cNvSpPr txBox="1"/>
            <p:nvPr/>
          </p:nvSpPr>
          <p:spPr>
            <a:xfrm>
              <a:off x="4056367" y="3976874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9</a:t>
              </a:r>
              <a:endParaRPr lang="zh-CN" altLang="en-US" sz="1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76449F1-D379-420C-9B3A-C53A4299AE1E}"/>
                </a:ext>
              </a:extLst>
            </p:cNvPr>
            <p:cNvSpPr txBox="1"/>
            <p:nvPr/>
          </p:nvSpPr>
          <p:spPr>
            <a:xfrm>
              <a:off x="3481415" y="3981248"/>
              <a:ext cx="344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10</a:t>
              </a:r>
              <a:endParaRPr lang="zh-CN" altLang="en-US" sz="1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45AE4ADC-F047-4CE1-B2FA-DE6F9904C7DC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 flipH="1">
              <a:off x="3752095" y="2912387"/>
              <a:ext cx="348814" cy="27849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CD8535C-E267-44FC-BB2E-1D8BE999A723}"/>
                </a:ext>
              </a:extLst>
            </p:cNvPr>
            <p:cNvSpPr txBox="1"/>
            <p:nvPr/>
          </p:nvSpPr>
          <p:spPr>
            <a:xfrm>
              <a:off x="3752095" y="266616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accent6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环的起点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2EF3B9B-67F9-4A4F-A9F5-D0891235D47E}"/>
                </a:ext>
              </a:extLst>
            </p:cNvPr>
            <p:cNvSpPr txBox="1"/>
            <p:nvPr/>
          </p:nvSpPr>
          <p:spPr>
            <a:xfrm>
              <a:off x="4056367" y="300928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8</a:t>
              </a:r>
              <a:endParaRPr lang="zh-CN" altLang="en-US" sz="1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4AD9065-0988-460B-A775-6E107D03104C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 flipH="1" flipV="1">
              <a:off x="4321183" y="3351060"/>
              <a:ext cx="381024" cy="27381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429E69E8-0860-45BE-A7AF-75D2D5031F23}"/>
                </a:ext>
              </a:extLst>
            </p:cNvPr>
            <p:cNvSpPr txBox="1"/>
            <p:nvPr/>
          </p:nvSpPr>
          <p:spPr>
            <a:xfrm>
              <a:off x="4702207" y="350176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相遇点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1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84</Words>
  <Application>Microsoft Office PowerPoint</Application>
  <PresentationFormat>宽屏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华文中宋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邦</dc:creator>
  <cp:lastModifiedBy>曹 邦</cp:lastModifiedBy>
  <cp:revision>16</cp:revision>
  <dcterms:created xsi:type="dcterms:W3CDTF">2020-07-27T15:08:01Z</dcterms:created>
  <dcterms:modified xsi:type="dcterms:W3CDTF">2020-08-01T01:57:44Z</dcterms:modified>
</cp:coreProperties>
</file>