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42" r:id="rId2"/>
  </p:sldMasterIdLst>
  <p:notesMasterIdLst>
    <p:notesMasterId r:id="rId17"/>
  </p:notesMasterIdLst>
  <p:sldIdLst>
    <p:sldId id="256" r:id="rId3"/>
    <p:sldId id="267" r:id="rId4"/>
    <p:sldId id="257" r:id="rId5"/>
    <p:sldId id="258" r:id="rId6"/>
    <p:sldId id="268" r:id="rId7"/>
    <p:sldId id="259" r:id="rId8"/>
    <p:sldId id="270" r:id="rId9"/>
    <p:sldId id="262" r:id="rId10"/>
    <p:sldId id="263" r:id="rId11"/>
    <p:sldId id="266" r:id="rId12"/>
    <p:sldId id="260" r:id="rId13"/>
    <p:sldId id="261" r:id="rId14"/>
    <p:sldId id="271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28CC-DD48-407D-8392-CE55B72BB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6D53FC-54FD-4EC3-AC7A-F830EFDFA608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851F643-931F-418B-8BE7-E8BAEE3D42A2}" type="par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E627BD2-1388-4045-9471-1327991DEE64}" type="sib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8845830-8BAF-4B95-9757-84AABAA3BFC4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065BE64-E46B-4D87-8A82-978C4C5D3413}" type="par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9B9B8D7-1BC3-4EB9-95EB-CE564771AFCF}" type="sib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FB32CDE-A28A-4AFE-B2CF-3FBCCB896D8E}">
      <dgm:prSet custT="1"/>
      <dgm:spPr/>
      <dgm:t>
        <a:bodyPr/>
        <a:lstStyle/>
        <a:p>
          <a:r>
            <a:rPr lang="en-US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FF9A50C-011C-4430-BBC0-13B8D3AE6EE9}" type="par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DFD49B9-9058-4C48-9E43-8980BE269677}" type="sib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EA75AA0-A436-41D0-85E0-F48E3BCB03F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B1C0CC7-8682-4406-AF5E-7AA42D53D9CE}" type="par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FD2ED25-8B1B-4701-ADCA-3B1351A58468}" type="sib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07CD0D5-B043-4683-AD0D-B3C99489645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8CC897-E733-4926-A4B7-5C6E1ADBFC3B}" type="par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685C311-283E-4FB2-9C79-E3847B35498D}" type="sib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1F5D55D-A605-4FFA-A3C6-AA016BC8FEFE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B1A8A73-2EA7-4F4D-99AD-0862156C94A2}" type="par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16456F2A-35CE-4A6D-882E-6B30019B639F}" type="sib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55E8AC7-F183-423E-89F5-2650A3AF0B8D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1F9376-7831-42B5-8FAB-5FCC4CEB16C8}" type="par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88A08B0-14A0-47B2-B113-0678BBE23915}" type="sib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EC77AB-B1DE-46B0-8554-B519E78F2689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E845A26-8DA9-4F4C-95C2-75AACC032A29}" type="par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CD47AF9-CCFD-4106-8393-B7A31BF970F3}" type="sib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5AC7235-4C63-4D47-A60A-CC0E42D19E51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220C83C-128E-48C2-B3AC-F8530D78CBA2}" type="par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8DF7FAA-14A5-4E87-B63B-86AB2C534976}" type="sib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69B31F7-62EA-4C19-9C8A-8975076D7FF8}" type="pres">
      <dgm:prSet presAssocID="{03B428CC-DD48-407D-8392-CE55B72BBBC3}" presName="vert0" presStyleCnt="0">
        <dgm:presLayoutVars>
          <dgm:dir/>
          <dgm:animOne val="branch"/>
          <dgm:animLvl val="lvl"/>
        </dgm:presLayoutVars>
      </dgm:prSet>
      <dgm:spPr/>
    </dgm:pt>
    <dgm:pt modelId="{467E4BDE-0296-42BD-93A1-37263B0C206F}" type="pres">
      <dgm:prSet presAssocID="{8B6D53FC-54FD-4EC3-AC7A-F830EFDFA608}" presName="thickLine" presStyleLbl="alignNode1" presStyleIdx="0" presStyleCnt="9"/>
      <dgm:spPr/>
    </dgm:pt>
    <dgm:pt modelId="{AA11B651-C818-455B-BE27-F38441F92A90}" type="pres">
      <dgm:prSet presAssocID="{8B6D53FC-54FD-4EC3-AC7A-F830EFDFA608}" presName="horz1" presStyleCnt="0"/>
      <dgm:spPr/>
    </dgm:pt>
    <dgm:pt modelId="{ABF456EB-7E02-47AE-B7FF-A5FC6FF23F5D}" type="pres">
      <dgm:prSet presAssocID="{8B6D53FC-54FD-4EC3-AC7A-F830EFDFA608}" presName="tx1" presStyleLbl="revTx" presStyleIdx="0" presStyleCnt="9"/>
      <dgm:spPr/>
    </dgm:pt>
    <dgm:pt modelId="{9A51004E-46FA-40B4-B996-A34EC5C04D82}" type="pres">
      <dgm:prSet presAssocID="{8B6D53FC-54FD-4EC3-AC7A-F830EFDFA608}" presName="vert1" presStyleCnt="0"/>
      <dgm:spPr/>
    </dgm:pt>
    <dgm:pt modelId="{FCBC9E3F-0A51-4728-9E16-4DFE4E45BDFB}" type="pres">
      <dgm:prSet presAssocID="{48845830-8BAF-4B95-9757-84AABAA3BFC4}" presName="thickLine" presStyleLbl="alignNode1" presStyleIdx="1" presStyleCnt="9"/>
      <dgm:spPr/>
    </dgm:pt>
    <dgm:pt modelId="{E5CB1D22-3806-4946-92FE-57C46342FC65}" type="pres">
      <dgm:prSet presAssocID="{48845830-8BAF-4B95-9757-84AABAA3BFC4}" presName="horz1" presStyleCnt="0"/>
      <dgm:spPr/>
    </dgm:pt>
    <dgm:pt modelId="{1E221A77-9787-4250-A11B-FF1C338E45A7}" type="pres">
      <dgm:prSet presAssocID="{48845830-8BAF-4B95-9757-84AABAA3BFC4}" presName="tx1" presStyleLbl="revTx" presStyleIdx="1" presStyleCnt="9"/>
      <dgm:spPr/>
    </dgm:pt>
    <dgm:pt modelId="{F01D52BA-DA62-4AB1-86EA-CD0D86C3F12A}" type="pres">
      <dgm:prSet presAssocID="{48845830-8BAF-4B95-9757-84AABAA3BFC4}" presName="vert1" presStyleCnt="0"/>
      <dgm:spPr/>
    </dgm:pt>
    <dgm:pt modelId="{3D254DA1-0021-47A6-A739-18C8141D21EE}" type="pres">
      <dgm:prSet presAssocID="{BFB32CDE-A28A-4AFE-B2CF-3FBCCB896D8E}" presName="thickLine" presStyleLbl="alignNode1" presStyleIdx="2" presStyleCnt="9"/>
      <dgm:spPr/>
    </dgm:pt>
    <dgm:pt modelId="{A5A6F534-3895-4C4D-9311-3AF70FC3C28C}" type="pres">
      <dgm:prSet presAssocID="{BFB32CDE-A28A-4AFE-B2CF-3FBCCB896D8E}" presName="horz1" presStyleCnt="0"/>
      <dgm:spPr/>
    </dgm:pt>
    <dgm:pt modelId="{89D500DB-8985-4E1A-A277-7EACFDB0CDDD}" type="pres">
      <dgm:prSet presAssocID="{BFB32CDE-A28A-4AFE-B2CF-3FBCCB896D8E}" presName="tx1" presStyleLbl="revTx" presStyleIdx="2" presStyleCnt="9"/>
      <dgm:spPr/>
    </dgm:pt>
    <dgm:pt modelId="{EBB42BE0-2DD3-497E-B4C7-D3D6CE43AC15}" type="pres">
      <dgm:prSet presAssocID="{BFB32CDE-A28A-4AFE-B2CF-3FBCCB896D8E}" presName="vert1" presStyleCnt="0"/>
      <dgm:spPr/>
    </dgm:pt>
    <dgm:pt modelId="{BFC5337D-848E-4384-88E4-C8DE43EF3E83}" type="pres">
      <dgm:prSet presAssocID="{DEA75AA0-A436-41D0-85E0-F48E3BCB03F6}" presName="thickLine" presStyleLbl="alignNode1" presStyleIdx="3" presStyleCnt="9"/>
      <dgm:spPr/>
    </dgm:pt>
    <dgm:pt modelId="{C18F9275-5604-44EC-9ED1-C558C8A9431F}" type="pres">
      <dgm:prSet presAssocID="{DEA75AA0-A436-41D0-85E0-F48E3BCB03F6}" presName="horz1" presStyleCnt="0"/>
      <dgm:spPr/>
    </dgm:pt>
    <dgm:pt modelId="{7F6B63AD-FEC5-47E6-8E80-CF672D4124D9}" type="pres">
      <dgm:prSet presAssocID="{DEA75AA0-A436-41D0-85E0-F48E3BCB03F6}" presName="tx1" presStyleLbl="revTx" presStyleIdx="3" presStyleCnt="9"/>
      <dgm:spPr/>
    </dgm:pt>
    <dgm:pt modelId="{DAA185FC-5998-4AF8-9EF5-72E8D7757F1C}" type="pres">
      <dgm:prSet presAssocID="{DEA75AA0-A436-41D0-85E0-F48E3BCB03F6}" presName="vert1" presStyleCnt="0"/>
      <dgm:spPr/>
    </dgm:pt>
    <dgm:pt modelId="{A9E0DBDF-3302-42CD-8E87-B502A17DFCE6}" type="pres">
      <dgm:prSet presAssocID="{007CD0D5-B043-4683-AD0D-B3C994896456}" presName="thickLine" presStyleLbl="alignNode1" presStyleIdx="4" presStyleCnt="9"/>
      <dgm:spPr/>
    </dgm:pt>
    <dgm:pt modelId="{E8BA5005-C55E-4C36-A16C-8BCC922B1809}" type="pres">
      <dgm:prSet presAssocID="{007CD0D5-B043-4683-AD0D-B3C994896456}" presName="horz1" presStyleCnt="0"/>
      <dgm:spPr/>
    </dgm:pt>
    <dgm:pt modelId="{4EA931C2-BBFC-4936-8D34-26B56C7F0E8D}" type="pres">
      <dgm:prSet presAssocID="{007CD0D5-B043-4683-AD0D-B3C994896456}" presName="tx1" presStyleLbl="revTx" presStyleIdx="4" presStyleCnt="9"/>
      <dgm:spPr/>
    </dgm:pt>
    <dgm:pt modelId="{B04CBABD-8FD7-4397-9336-8BE03CC2977C}" type="pres">
      <dgm:prSet presAssocID="{007CD0D5-B043-4683-AD0D-B3C994896456}" presName="vert1" presStyleCnt="0"/>
      <dgm:spPr/>
    </dgm:pt>
    <dgm:pt modelId="{DF23DA89-79D5-419A-A811-D243689D4A94}" type="pres">
      <dgm:prSet presAssocID="{21F5D55D-A605-4FFA-A3C6-AA016BC8FEFE}" presName="thickLine" presStyleLbl="alignNode1" presStyleIdx="5" presStyleCnt="9"/>
      <dgm:spPr/>
    </dgm:pt>
    <dgm:pt modelId="{B99C9823-B8A0-4907-AA4C-695C6864FE8D}" type="pres">
      <dgm:prSet presAssocID="{21F5D55D-A605-4FFA-A3C6-AA016BC8FEFE}" presName="horz1" presStyleCnt="0"/>
      <dgm:spPr/>
    </dgm:pt>
    <dgm:pt modelId="{2EF755CC-3077-4587-8C80-168C3A901D68}" type="pres">
      <dgm:prSet presAssocID="{21F5D55D-A605-4FFA-A3C6-AA016BC8FEFE}" presName="tx1" presStyleLbl="revTx" presStyleIdx="5" presStyleCnt="9"/>
      <dgm:spPr/>
    </dgm:pt>
    <dgm:pt modelId="{71CEE4EE-B4C4-4478-9142-5E6F78CAF0F1}" type="pres">
      <dgm:prSet presAssocID="{21F5D55D-A605-4FFA-A3C6-AA016BC8FEFE}" presName="vert1" presStyleCnt="0"/>
      <dgm:spPr/>
    </dgm:pt>
    <dgm:pt modelId="{8859316B-0FD8-43A8-9601-02B18C9B4DAC}" type="pres">
      <dgm:prSet presAssocID="{A55E8AC7-F183-423E-89F5-2650A3AF0B8D}" presName="thickLine" presStyleLbl="alignNode1" presStyleIdx="6" presStyleCnt="9"/>
      <dgm:spPr/>
    </dgm:pt>
    <dgm:pt modelId="{610230EB-2B46-433C-99F4-6219732A5B51}" type="pres">
      <dgm:prSet presAssocID="{A55E8AC7-F183-423E-89F5-2650A3AF0B8D}" presName="horz1" presStyleCnt="0"/>
      <dgm:spPr/>
    </dgm:pt>
    <dgm:pt modelId="{8940FCC9-70C5-49D1-888C-0C332551E945}" type="pres">
      <dgm:prSet presAssocID="{A55E8AC7-F183-423E-89F5-2650A3AF0B8D}" presName="tx1" presStyleLbl="revTx" presStyleIdx="6" presStyleCnt="9"/>
      <dgm:spPr/>
    </dgm:pt>
    <dgm:pt modelId="{79AE4F59-1F12-440F-9F97-6320B1679AB3}" type="pres">
      <dgm:prSet presAssocID="{A55E8AC7-F183-423E-89F5-2650A3AF0B8D}" presName="vert1" presStyleCnt="0"/>
      <dgm:spPr/>
    </dgm:pt>
    <dgm:pt modelId="{3FF49091-33FE-49EB-A036-86D009F4554D}" type="pres">
      <dgm:prSet presAssocID="{AEEC77AB-B1DE-46B0-8554-B519E78F2689}" presName="thickLine" presStyleLbl="alignNode1" presStyleIdx="7" presStyleCnt="9"/>
      <dgm:spPr/>
    </dgm:pt>
    <dgm:pt modelId="{6993D05A-37DC-43EA-9A38-54B35111077E}" type="pres">
      <dgm:prSet presAssocID="{AEEC77AB-B1DE-46B0-8554-B519E78F2689}" presName="horz1" presStyleCnt="0"/>
      <dgm:spPr/>
    </dgm:pt>
    <dgm:pt modelId="{34A8D893-3957-43EF-B5B5-E4C312A1218F}" type="pres">
      <dgm:prSet presAssocID="{AEEC77AB-B1DE-46B0-8554-B519E78F2689}" presName="tx1" presStyleLbl="revTx" presStyleIdx="7" presStyleCnt="9"/>
      <dgm:spPr/>
    </dgm:pt>
    <dgm:pt modelId="{871FFAD0-CCEE-4C82-A1D9-98BD9EA910D1}" type="pres">
      <dgm:prSet presAssocID="{AEEC77AB-B1DE-46B0-8554-B519E78F2689}" presName="vert1" presStyleCnt="0"/>
      <dgm:spPr/>
    </dgm:pt>
    <dgm:pt modelId="{B3ED3857-78F4-45C5-BD56-E499C7A44C2B}" type="pres">
      <dgm:prSet presAssocID="{B5AC7235-4C63-4D47-A60A-CC0E42D19E51}" presName="thickLine" presStyleLbl="alignNode1" presStyleIdx="8" presStyleCnt="9"/>
      <dgm:spPr/>
    </dgm:pt>
    <dgm:pt modelId="{14FFD05C-EA6E-4030-9CDF-D791CD91A0C7}" type="pres">
      <dgm:prSet presAssocID="{B5AC7235-4C63-4D47-A60A-CC0E42D19E51}" presName="horz1" presStyleCnt="0"/>
      <dgm:spPr/>
    </dgm:pt>
    <dgm:pt modelId="{14FF6BDE-BD1A-4DD9-BBCC-CB13A3A2C798}" type="pres">
      <dgm:prSet presAssocID="{B5AC7235-4C63-4D47-A60A-CC0E42D19E51}" presName="tx1" presStyleLbl="revTx" presStyleIdx="8" presStyleCnt="9"/>
      <dgm:spPr/>
    </dgm:pt>
    <dgm:pt modelId="{247BA4C2-9B1F-4EEC-BD9D-FB7179D3D38D}" type="pres">
      <dgm:prSet presAssocID="{B5AC7235-4C63-4D47-A60A-CC0E42D19E51}" presName="vert1" presStyleCnt="0"/>
      <dgm:spPr/>
    </dgm:pt>
  </dgm:ptLst>
  <dgm:cxnLst>
    <dgm:cxn modelId="{B7ED9903-9B53-4FDA-A664-54F0531514C2}" type="presOf" srcId="{21F5D55D-A605-4FFA-A3C6-AA016BC8FEFE}" destId="{2EF755CC-3077-4587-8C80-168C3A901D68}" srcOrd="0" destOrd="0" presId="urn:microsoft.com/office/officeart/2008/layout/LinedList"/>
    <dgm:cxn modelId="{0521680B-190B-42AE-BB8E-077F0ED493B8}" srcId="{03B428CC-DD48-407D-8392-CE55B72BBBC3}" destId="{B5AC7235-4C63-4D47-A60A-CC0E42D19E51}" srcOrd="8" destOrd="0" parTransId="{4220C83C-128E-48C2-B3AC-F8530D78CBA2}" sibTransId="{E8DF7FAA-14A5-4E87-B63B-86AB2C534976}"/>
    <dgm:cxn modelId="{CEB3D211-593B-4701-B1D8-ECA6CA8FF3DD}" srcId="{03B428CC-DD48-407D-8392-CE55B72BBBC3}" destId="{AEEC77AB-B1DE-46B0-8554-B519E78F2689}" srcOrd="7" destOrd="0" parTransId="{3E845A26-8DA9-4F4C-95C2-75AACC032A29}" sibTransId="{CCD47AF9-CCFD-4106-8393-B7A31BF970F3}"/>
    <dgm:cxn modelId="{31C4E430-B99A-4238-8D9B-6D0062CF14B3}" srcId="{03B428CC-DD48-407D-8392-CE55B72BBBC3}" destId="{DEA75AA0-A436-41D0-85E0-F48E3BCB03F6}" srcOrd="3" destOrd="0" parTransId="{EB1C0CC7-8682-4406-AF5E-7AA42D53D9CE}" sibTransId="{5FD2ED25-8B1B-4701-ADCA-3B1351A58468}"/>
    <dgm:cxn modelId="{1842663F-64C0-49B6-AF8E-6112A135B014}" srcId="{03B428CC-DD48-407D-8392-CE55B72BBBC3}" destId="{8B6D53FC-54FD-4EC3-AC7A-F830EFDFA608}" srcOrd="0" destOrd="0" parTransId="{0851F643-931F-418B-8BE7-E8BAEE3D42A2}" sibTransId="{6E627BD2-1388-4045-9471-1327991DEE64}"/>
    <dgm:cxn modelId="{8742A25E-CCC0-40DC-A669-2717BE651BC6}" type="presOf" srcId="{8B6D53FC-54FD-4EC3-AC7A-F830EFDFA608}" destId="{ABF456EB-7E02-47AE-B7FF-A5FC6FF23F5D}" srcOrd="0" destOrd="0" presId="urn:microsoft.com/office/officeart/2008/layout/LinedList"/>
    <dgm:cxn modelId="{0C6FE361-F559-411C-AA46-D007186A8092}" type="presOf" srcId="{AEEC77AB-B1DE-46B0-8554-B519E78F2689}" destId="{34A8D893-3957-43EF-B5B5-E4C312A1218F}" srcOrd="0" destOrd="0" presId="urn:microsoft.com/office/officeart/2008/layout/LinedList"/>
    <dgm:cxn modelId="{35AB3C68-4F11-4CA7-9BD3-6600FD902C49}" srcId="{03B428CC-DD48-407D-8392-CE55B72BBBC3}" destId="{21F5D55D-A605-4FFA-A3C6-AA016BC8FEFE}" srcOrd="5" destOrd="0" parTransId="{2B1A8A73-2EA7-4F4D-99AD-0862156C94A2}" sibTransId="{16456F2A-35CE-4A6D-882E-6B30019B639F}"/>
    <dgm:cxn modelId="{F26EDC4A-5314-4187-90C8-3A24657D5952}" srcId="{03B428CC-DD48-407D-8392-CE55B72BBBC3}" destId="{007CD0D5-B043-4683-AD0D-B3C994896456}" srcOrd="4" destOrd="0" parTransId="{AE8CC897-E733-4926-A4B7-5C6E1ADBFC3B}" sibTransId="{9685C311-283E-4FB2-9C79-E3847B35498D}"/>
    <dgm:cxn modelId="{82443752-4825-4180-86C3-C55812B779C0}" type="presOf" srcId="{DEA75AA0-A436-41D0-85E0-F48E3BCB03F6}" destId="{7F6B63AD-FEC5-47E6-8E80-CF672D4124D9}" srcOrd="0" destOrd="0" presId="urn:microsoft.com/office/officeart/2008/layout/LinedList"/>
    <dgm:cxn modelId="{216F578B-912B-47C3-ACEB-19652A9138DA}" srcId="{03B428CC-DD48-407D-8392-CE55B72BBBC3}" destId="{A55E8AC7-F183-423E-89F5-2650A3AF0B8D}" srcOrd="6" destOrd="0" parTransId="{851F9376-7831-42B5-8FAB-5FCC4CEB16C8}" sibTransId="{288A08B0-14A0-47B2-B113-0678BBE23915}"/>
    <dgm:cxn modelId="{96912596-7B45-4C87-9F77-004CADE2C46A}" srcId="{03B428CC-DD48-407D-8392-CE55B72BBBC3}" destId="{48845830-8BAF-4B95-9757-84AABAA3BFC4}" srcOrd="1" destOrd="0" parTransId="{F065BE64-E46B-4D87-8A82-978C4C5D3413}" sibTransId="{79B9B8D7-1BC3-4EB9-95EB-CE564771AFCF}"/>
    <dgm:cxn modelId="{A867DC98-F54A-4EC6-8C47-7FAA7040D2BB}" srcId="{03B428CC-DD48-407D-8392-CE55B72BBBC3}" destId="{BFB32CDE-A28A-4AFE-B2CF-3FBCCB896D8E}" srcOrd="2" destOrd="0" parTransId="{FFF9A50C-011C-4430-BBC0-13B8D3AE6EE9}" sibTransId="{0DFD49B9-9058-4C48-9E43-8980BE269677}"/>
    <dgm:cxn modelId="{9E29DB99-E651-44AD-8A15-474F815F4797}" type="presOf" srcId="{A55E8AC7-F183-423E-89F5-2650A3AF0B8D}" destId="{8940FCC9-70C5-49D1-888C-0C332551E945}" srcOrd="0" destOrd="0" presId="urn:microsoft.com/office/officeart/2008/layout/LinedList"/>
    <dgm:cxn modelId="{C8614FA5-DF5B-4DAC-ABE3-6B36BAF87701}" type="presOf" srcId="{BFB32CDE-A28A-4AFE-B2CF-3FBCCB896D8E}" destId="{89D500DB-8985-4E1A-A277-7EACFDB0CDDD}" srcOrd="0" destOrd="0" presId="urn:microsoft.com/office/officeart/2008/layout/LinedList"/>
    <dgm:cxn modelId="{B15B36A9-3C36-49A4-83C4-A52B6110C9D5}" type="presOf" srcId="{B5AC7235-4C63-4D47-A60A-CC0E42D19E51}" destId="{14FF6BDE-BD1A-4DD9-BBCC-CB13A3A2C798}" srcOrd="0" destOrd="0" presId="urn:microsoft.com/office/officeart/2008/layout/LinedList"/>
    <dgm:cxn modelId="{34513AEE-6130-45BF-9A85-B5CCDA4175F5}" type="presOf" srcId="{48845830-8BAF-4B95-9757-84AABAA3BFC4}" destId="{1E221A77-9787-4250-A11B-FF1C338E45A7}" srcOrd="0" destOrd="0" presId="urn:microsoft.com/office/officeart/2008/layout/LinedList"/>
    <dgm:cxn modelId="{6FA87DF2-A6EF-4331-94F5-B1C17AA03FEC}" type="presOf" srcId="{007CD0D5-B043-4683-AD0D-B3C994896456}" destId="{4EA931C2-BBFC-4936-8D34-26B56C7F0E8D}" srcOrd="0" destOrd="0" presId="urn:microsoft.com/office/officeart/2008/layout/LinedList"/>
    <dgm:cxn modelId="{4CAFCFF3-0453-4998-829E-2947B387CA4F}" type="presOf" srcId="{03B428CC-DD48-407D-8392-CE55B72BBBC3}" destId="{869B31F7-62EA-4C19-9C8A-8975076D7FF8}" srcOrd="0" destOrd="0" presId="urn:microsoft.com/office/officeart/2008/layout/LinedList"/>
    <dgm:cxn modelId="{385DD5EC-A134-4A4C-9E1E-F54136B1E76A}" type="presParOf" srcId="{869B31F7-62EA-4C19-9C8A-8975076D7FF8}" destId="{467E4BDE-0296-42BD-93A1-37263B0C206F}" srcOrd="0" destOrd="0" presId="urn:microsoft.com/office/officeart/2008/layout/LinedList"/>
    <dgm:cxn modelId="{0FC7832A-3998-4B48-A0D6-A0DABB69B3EC}" type="presParOf" srcId="{869B31F7-62EA-4C19-9C8A-8975076D7FF8}" destId="{AA11B651-C818-455B-BE27-F38441F92A90}" srcOrd="1" destOrd="0" presId="urn:microsoft.com/office/officeart/2008/layout/LinedList"/>
    <dgm:cxn modelId="{3BE4BCB0-A887-4BA5-834C-A7BF4E42D214}" type="presParOf" srcId="{AA11B651-C818-455B-BE27-F38441F92A90}" destId="{ABF456EB-7E02-47AE-B7FF-A5FC6FF23F5D}" srcOrd="0" destOrd="0" presId="urn:microsoft.com/office/officeart/2008/layout/LinedList"/>
    <dgm:cxn modelId="{19AF9043-0B44-4C6E-AADF-A79585A04E91}" type="presParOf" srcId="{AA11B651-C818-455B-BE27-F38441F92A90}" destId="{9A51004E-46FA-40B4-B996-A34EC5C04D82}" srcOrd="1" destOrd="0" presId="urn:microsoft.com/office/officeart/2008/layout/LinedList"/>
    <dgm:cxn modelId="{50224822-71EE-4660-AC83-40A369B55DF7}" type="presParOf" srcId="{869B31F7-62EA-4C19-9C8A-8975076D7FF8}" destId="{FCBC9E3F-0A51-4728-9E16-4DFE4E45BDFB}" srcOrd="2" destOrd="0" presId="urn:microsoft.com/office/officeart/2008/layout/LinedList"/>
    <dgm:cxn modelId="{06E6E15E-F735-4B91-BECD-3FF8DA5F90EB}" type="presParOf" srcId="{869B31F7-62EA-4C19-9C8A-8975076D7FF8}" destId="{E5CB1D22-3806-4946-92FE-57C46342FC65}" srcOrd="3" destOrd="0" presId="urn:microsoft.com/office/officeart/2008/layout/LinedList"/>
    <dgm:cxn modelId="{8707D67A-5BF8-4F37-B586-0FE01E971B15}" type="presParOf" srcId="{E5CB1D22-3806-4946-92FE-57C46342FC65}" destId="{1E221A77-9787-4250-A11B-FF1C338E45A7}" srcOrd="0" destOrd="0" presId="urn:microsoft.com/office/officeart/2008/layout/LinedList"/>
    <dgm:cxn modelId="{32AAAEB5-4795-4CFD-90E5-AAE683223820}" type="presParOf" srcId="{E5CB1D22-3806-4946-92FE-57C46342FC65}" destId="{F01D52BA-DA62-4AB1-86EA-CD0D86C3F12A}" srcOrd="1" destOrd="0" presId="urn:microsoft.com/office/officeart/2008/layout/LinedList"/>
    <dgm:cxn modelId="{0AECE4E5-18C2-4E66-A92B-8CC081855013}" type="presParOf" srcId="{869B31F7-62EA-4C19-9C8A-8975076D7FF8}" destId="{3D254DA1-0021-47A6-A739-18C8141D21EE}" srcOrd="4" destOrd="0" presId="urn:microsoft.com/office/officeart/2008/layout/LinedList"/>
    <dgm:cxn modelId="{76DDF525-F5AE-41B2-AAC6-6A54743A7B4F}" type="presParOf" srcId="{869B31F7-62EA-4C19-9C8A-8975076D7FF8}" destId="{A5A6F534-3895-4C4D-9311-3AF70FC3C28C}" srcOrd="5" destOrd="0" presId="urn:microsoft.com/office/officeart/2008/layout/LinedList"/>
    <dgm:cxn modelId="{0675EC1B-00C9-4E25-8167-92E98E1CE215}" type="presParOf" srcId="{A5A6F534-3895-4C4D-9311-3AF70FC3C28C}" destId="{89D500DB-8985-4E1A-A277-7EACFDB0CDDD}" srcOrd="0" destOrd="0" presId="urn:microsoft.com/office/officeart/2008/layout/LinedList"/>
    <dgm:cxn modelId="{C1051E7E-41DA-4209-9B74-E3A56CF0D123}" type="presParOf" srcId="{A5A6F534-3895-4C4D-9311-3AF70FC3C28C}" destId="{EBB42BE0-2DD3-497E-B4C7-D3D6CE43AC15}" srcOrd="1" destOrd="0" presId="urn:microsoft.com/office/officeart/2008/layout/LinedList"/>
    <dgm:cxn modelId="{A14501B6-32E0-4738-ADEF-4B7D8DACA90F}" type="presParOf" srcId="{869B31F7-62EA-4C19-9C8A-8975076D7FF8}" destId="{BFC5337D-848E-4384-88E4-C8DE43EF3E83}" srcOrd="6" destOrd="0" presId="urn:microsoft.com/office/officeart/2008/layout/LinedList"/>
    <dgm:cxn modelId="{CA2578D3-246C-4554-8E19-DD50AE12D4CE}" type="presParOf" srcId="{869B31F7-62EA-4C19-9C8A-8975076D7FF8}" destId="{C18F9275-5604-44EC-9ED1-C558C8A9431F}" srcOrd="7" destOrd="0" presId="urn:microsoft.com/office/officeart/2008/layout/LinedList"/>
    <dgm:cxn modelId="{77A64E69-6E1A-4938-A0CE-38ABD23D6F19}" type="presParOf" srcId="{C18F9275-5604-44EC-9ED1-C558C8A9431F}" destId="{7F6B63AD-FEC5-47E6-8E80-CF672D4124D9}" srcOrd="0" destOrd="0" presId="urn:microsoft.com/office/officeart/2008/layout/LinedList"/>
    <dgm:cxn modelId="{FC848DCD-EE54-4554-8AF3-6F5F40494593}" type="presParOf" srcId="{C18F9275-5604-44EC-9ED1-C558C8A9431F}" destId="{DAA185FC-5998-4AF8-9EF5-72E8D7757F1C}" srcOrd="1" destOrd="0" presId="urn:microsoft.com/office/officeart/2008/layout/LinedList"/>
    <dgm:cxn modelId="{0C6ED0D0-C6AA-4515-9A05-1C31F3FFF2E1}" type="presParOf" srcId="{869B31F7-62EA-4C19-9C8A-8975076D7FF8}" destId="{A9E0DBDF-3302-42CD-8E87-B502A17DFCE6}" srcOrd="8" destOrd="0" presId="urn:microsoft.com/office/officeart/2008/layout/LinedList"/>
    <dgm:cxn modelId="{602658C5-9A75-4C97-A4AC-9283DF5F9F6E}" type="presParOf" srcId="{869B31F7-62EA-4C19-9C8A-8975076D7FF8}" destId="{E8BA5005-C55E-4C36-A16C-8BCC922B1809}" srcOrd="9" destOrd="0" presId="urn:microsoft.com/office/officeart/2008/layout/LinedList"/>
    <dgm:cxn modelId="{D8F343D4-267B-40BB-AC15-3DC669D08BE7}" type="presParOf" srcId="{E8BA5005-C55E-4C36-A16C-8BCC922B1809}" destId="{4EA931C2-BBFC-4936-8D34-26B56C7F0E8D}" srcOrd="0" destOrd="0" presId="urn:microsoft.com/office/officeart/2008/layout/LinedList"/>
    <dgm:cxn modelId="{53986C06-622E-447F-B0F5-9B8312B87CF5}" type="presParOf" srcId="{E8BA5005-C55E-4C36-A16C-8BCC922B1809}" destId="{B04CBABD-8FD7-4397-9336-8BE03CC2977C}" srcOrd="1" destOrd="0" presId="urn:microsoft.com/office/officeart/2008/layout/LinedList"/>
    <dgm:cxn modelId="{CE852B17-76D9-403A-89A9-83DE7B47739A}" type="presParOf" srcId="{869B31F7-62EA-4C19-9C8A-8975076D7FF8}" destId="{DF23DA89-79D5-419A-A811-D243689D4A94}" srcOrd="10" destOrd="0" presId="urn:microsoft.com/office/officeart/2008/layout/LinedList"/>
    <dgm:cxn modelId="{49F95E7D-7F4E-45CE-AB0F-700D6A455E62}" type="presParOf" srcId="{869B31F7-62EA-4C19-9C8A-8975076D7FF8}" destId="{B99C9823-B8A0-4907-AA4C-695C6864FE8D}" srcOrd="11" destOrd="0" presId="urn:microsoft.com/office/officeart/2008/layout/LinedList"/>
    <dgm:cxn modelId="{1617A839-2A6D-440D-B1AB-F489C5322C65}" type="presParOf" srcId="{B99C9823-B8A0-4907-AA4C-695C6864FE8D}" destId="{2EF755CC-3077-4587-8C80-168C3A901D68}" srcOrd="0" destOrd="0" presId="urn:microsoft.com/office/officeart/2008/layout/LinedList"/>
    <dgm:cxn modelId="{B1B4572D-7479-46EE-88D1-1A7E0E35BC1E}" type="presParOf" srcId="{B99C9823-B8A0-4907-AA4C-695C6864FE8D}" destId="{71CEE4EE-B4C4-4478-9142-5E6F78CAF0F1}" srcOrd="1" destOrd="0" presId="urn:microsoft.com/office/officeart/2008/layout/LinedList"/>
    <dgm:cxn modelId="{A759B0B6-94BC-439E-BFF9-8D8788E88997}" type="presParOf" srcId="{869B31F7-62EA-4C19-9C8A-8975076D7FF8}" destId="{8859316B-0FD8-43A8-9601-02B18C9B4DAC}" srcOrd="12" destOrd="0" presId="urn:microsoft.com/office/officeart/2008/layout/LinedList"/>
    <dgm:cxn modelId="{3A4AF922-EBCF-406A-8AF9-EDD186FAD22E}" type="presParOf" srcId="{869B31F7-62EA-4C19-9C8A-8975076D7FF8}" destId="{610230EB-2B46-433C-99F4-6219732A5B51}" srcOrd="13" destOrd="0" presId="urn:microsoft.com/office/officeart/2008/layout/LinedList"/>
    <dgm:cxn modelId="{C96CF983-B295-43DB-A12E-518CDFD0A2B6}" type="presParOf" srcId="{610230EB-2B46-433C-99F4-6219732A5B51}" destId="{8940FCC9-70C5-49D1-888C-0C332551E945}" srcOrd="0" destOrd="0" presId="urn:microsoft.com/office/officeart/2008/layout/LinedList"/>
    <dgm:cxn modelId="{782F5A27-C1A1-46CC-8257-051B0898B90C}" type="presParOf" srcId="{610230EB-2B46-433C-99F4-6219732A5B51}" destId="{79AE4F59-1F12-440F-9F97-6320B1679AB3}" srcOrd="1" destOrd="0" presId="urn:microsoft.com/office/officeart/2008/layout/LinedList"/>
    <dgm:cxn modelId="{ACAD08BD-1CE3-4C32-AB44-B32DCB6AC591}" type="presParOf" srcId="{869B31F7-62EA-4C19-9C8A-8975076D7FF8}" destId="{3FF49091-33FE-49EB-A036-86D009F4554D}" srcOrd="14" destOrd="0" presId="urn:microsoft.com/office/officeart/2008/layout/LinedList"/>
    <dgm:cxn modelId="{FBA27DAD-3FFE-4972-9C76-556749D9C9E7}" type="presParOf" srcId="{869B31F7-62EA-4C19-9C8A-8975076D7FF8}" destId="{6993D05A-37DC-43EA-9A38-54B35111077E}" srcOrd="15" destOrd="0" presId="urn:microsoft.com/office/officeart/2008/layout/LinedList"/>
    <dgm:cxn modelId="{7453A8B2-DC0C-4D35-A381-216E8F88799B}" type="presParOf" srcId="{6993D05A-37DC-43EA-9A38-54B35111077E}" destId="{34A8D893-3957-43EF-B5B5-E4C312A1218F}" srcOrd="0" destOrd="0" presId="urn:microsoft.com/office/officeart/2008/layout/LinedList"/>
    <dgm:cxn modelId="{3145A262-7F30-4883-AC2E-EAC1334C1F91}" type="presParOf" srcId="{6993D05A-37DC-43EA-9A38-54B35111077E}" destId="{871FFAD0-CCEE-4C82-A1D9-98BD9EA910D1}" srcOrd="1" destOrd="0" presId="urn:microsoft.com/office/officeart/2008/layout/LinedList"/>
    <dgm:cxn modelId="{D91C2DD6-D458-4669-88FA-D425526136D0}" type="presParOf" srcId="{869B31F7-62EA-4C19-9C8A-8975076D7FF8}" destId="{B3ED3857-78F4-45C5-BD56-E499C7A44C2B}" srcOrd="16" destOrd="0" presId="urn:microsoft.com/office/officeart/2008/layout/LinedList"/>
    <dgm:cxn modelId="{E0A2AC5E-C036-4997-9081-FAA76AF10155}" type="presParOf" srcId="{869B31F7-62EA-4C19-9C8A-8975076D7FF8}" destId="{14FFD05C-EA6E-4030-9CDF-D791CD91A0C7}" srcOrd="17" destOrd="0" presId="urn:microsoft.com/office/officeart/2008/layout/LinedList"/>
    <dgm:cxn modelId="{27E2AAA7-F6DF-47E6-8C45-FBB8F9463BB7}" type="presParOf" srcId="{14FFD05C-EA6E-4030-9CDF-D791CD91A0C7}" destId="{14FF6BDE-BD1A-4DD9-BBCC-CB13A3A2C798}" srcOrd="0" destOrd="0" presId="urn:microsoft.com/office/officeart/2008/layout/LinedList"/>
    <dgm:cxn modelId="{43840538-F284-4C79-BDEF-B4F2898A5254}" type="presParOf" srcId="{14FFD05C-EA6E-4030-9CDF-D791CD91A0C7}" destId="{247BA4C2-9B1F-4EEC-BD9D-FB7179D3D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73841-1F06-4AB3-A216-21598BC5E63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F6ED0F-DE87-46D4-879E-9374096ABB08}">
      <dgm:prSet custT="1"/>
      <dgm:spPr>
        <a:solidFill>
          <a:schemeClr val="accent2"/>
        </a:solidFill>
      </dgm:spPr>
      <dgm:t>
        <a:bodyPr/>
        <a:lstStyle/>
        <a:p>
          <a:pPr algn="l"/>
          <a:r>
            <a:rPr lang="ko-KR" sz="2000" b="1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여행 안전 앱 시장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88815BD-6B79-4880-AB90-015DB78DCB7E}" type="parTrans" cxnId="{BD33FC1F-C1CE-4741-83B8-FED950E979C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71316C9-F3DC-42C1-AA14-5CFF3186D008}" type="sibTrans" cxnId="{BD33FC1F-C1CE-4741-83B8-FED950E979C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0CD2F10-2CE8-4A62-AEFB-112118BF46FB}">
      <dgm:prSet custT="1"/>
      <dgm:spPr>
        <a:solidFill>
          <a:schemeClr val="accent2"/>
        </a:solidFill>
      </dgm:spPr>
      <dgm:t>
        <a:bodyPr/>
        <a:lstStyle/>
        <a:p>
          <a:r>
            <a:rPr lang="ko-KR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E16539E-0194-49D2-981E-0C6A10680EC5}" type="parTrans" cxnId="{F73DEDD5-52DE-4F23-AE6C-531082E56CB0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7AEDA46-B984-4382-861E-96642AAF9368}" type="sibTrans" cxnId="{F73DEDD5-52DE-4F23-AE6C-531082E56CB0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7789D32-24FF-4B34-AD20-FCB8A97813E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ko-KR" sz="2000" b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국제사례</a:t>
          </a:r>
          <a:r>
            <a:rPr lang="en-US" sz="2000" b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Watch-Out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DD41261-84FC-4AEE-B6BB-8C92BEB043B5}" type="parTrans" cxnId="{5BC35E03-006F-407A-8147-E0D7DD74175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44AFA0-3FF5-4E24-9A07-162F67408A3C}" type="sibTrans" cxnId="{5BC35E03-006F-407A-8147-E0D7DD74175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3D5B20D-6FE5-4146-883E-3B923FF1D4A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B6A618F-DAC5-4FE2-BECD-B16F423D5089}" type="parTrans" cxnId="{8A294454-594F-4F8D-B40B-026D6BA56E3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E1A6DE5-8E93-452D-B934-80E2864B4619}" type="sibTrans" cxnId="{8A294454-594F-4F8D-B40B-026D6BA56E3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5FFC762-30C5-490E-BA93-E84051F2B679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ko-KR" sz="2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국제사례</a:t>
          </a:r>
          <a:r>
            <a:rPr lang="en-US" sz="20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2: Move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91DBF34-DD20-4FFA-B3A1-BEF07A96BBBB}" type="parTrans" cxnId="{F2C740A0-3914-42FD-8C18-368A75454CB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197C454-41CC-4C92-AB06-B019F3B19821}" type="sibTrans" cxnId="{F2C740A0-3914-42FD-8C18-368A75454CB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558018B-B72A-4982-92B6-544D9D7C965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방지턱</a:t>
          </a:r>
          <a:r>
            <a:rPr lang="en-US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8DE9E33-3ED8-4A3D-85A6-AEEABB389C6E}" type="parTrans" cxnId="{2836CB27-E119-4DE8-B476-0C84BBACEC4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27BEDE-C671-4032-92F2-B3CFE29ACDBC}" type="sibTrans" cxnId="{2836CB27-E119-4DE8-B476-0C84BBACEC4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93CCF61-E8E0-4A99-9621-59652C45DA27}" type="pres">
      <dgm:prSet presAssocID="{4FA73841-1F06-4AB3-A216-21598BC5E637}" presName="linear" presStyleCnt="0">
        <dgm:presLayoutVars>
          <dgm:animLvl val="lvl"/>
          <dgm:resizeHandles val="exact"/>
        </dgm:presLayoutVars>
      </dgm:prSet>
      <dgm:spPr/>
    </dgm:pt>
    <dgm:pt modelId="{5FD666D0-EC3C-4BC7-A63E-D7E629C66328}" type="pres">
      <dgm:prSet presAssocID="{8DF6ED0F-DE87-46D4-879E-9374096ABB08}" presName="parentText" presStyleLbl="node1" presStyleIdx="0" presStyleCnt="6" custFlipHor="0" custScaleX="38326" custLinFactNeighborX="-42142" custLinFactNeighborY="72159">
        <dgm:presLayoutVars>
          <dgm:chMax val="0"/>
          <dgm:bulletEnabled val="1"/>
        </dgm:presLayoutVars>
      </dgm:prSet>
      <dgm:spPr/>
    </dgm:pt>
    <dgm:pt modelId="{73DB135B-348D-4E67-A6FD-0A69412EEF75}" type="pres">
      <dgm:prSet presAssocID="{971316C9-F3DC-42C1-AA14-5CFF3186D008}" presName="spacer" presStyleCnt="0"/>
      <dgm:spPr/>
    </dgm:pt>
    <dgm:pt modelId="{D75DAFB4-5F2E-4145-AA4E-321533BC7D2A}" type="pres">
      <dgm:prSet presAssocID="{A0CD2F10-2CE8-4A62-AEFB-112118BF46F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B9A44A8-FBD1-4528-8894-C831D2A92DD1}" type="pres">
      <dgm:prSet presAssocID="{57AEDA46-B984-4382-861E-96642AAF9368}" presName="spacer" presStyleCnt="0"/>
      <dgm:spPr/>
    </dgm:pt>
    <dgm:pt modelId="{84E2BFA0-82B8-48BF-BD10-F5EA7E6AF337}" type="pres">
      <dgm:prSet presAssocID="{77789D32-24FF-4B34-AD20-FCB8A97813E4}" presName="parentText" presStyleLbl="node1" presStyleIdx="2" presStyleCnt="6" custScaleX="38198" custLinFactNeighborX="-41393" custLinFactNeighborY="-18040">
        <dgm:presLayoutVars>
          <dgm:chMax val="0"/>
          <dgm:bulletEnabled val="1"/>
        </dgm:presLayoutVars>
      </dgm:prSet>
      <dgm:spPr/>
    </dgm:pt>
    <dgm:pt modelId="{F12A755D-42C8-4F20-87B2-CABEEE4B5068}" type="pres">
      <dgm:prSet presAssocID="{F444AFA0-3FF5-4E24-9A07-162F67408A3C}" presName="spacer" presStyleCnt="0"/>
      <dgm:spPr/>
    </dgm:pt>
    <dgm:pt modelId="{BACEC919-3211-4286-B743-1A6ED6C40E0D}" type="pres">
      <dgm:prSet presAssocID="{F3D5B20D-6FE5-4146-883E-3B923FF1D4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3AE70F-B3AB-4458-B901-CF098D6220AC}" type="pres">
      <dgm:prSet presAssocID="{BE1A6DE5-8E93-452D-B934-80E2864B4619}" presName="spacer" presStyleCnt="0"/>
      <dgm:spPr/>
    </dgm:pt>
    <dgm:pt modelId="{153D44D9-72A9-404A-AF29-C0DA80DE29F8}" type="pres">
      <dgm:prSet presAssocID="{95FFC762-30C5-490E-BA93-E84051F2B679}" presName="parentText" presStyleLbl="node1" presStyleIdx="4" presStyleCnt="6" custScaleX="39255" custLinFactNeighborX="-32030" custLinFactNeighborY="-22956">
        <dgm:presLayoutVars>
          <dgm:chMax val="0"/>
          <dgm:bulletEnabled val="1"/>
        </dgm:presLayoutVars>
      </dgm:prSet>
      <dgm:spPr/>
    </dgm:pt>
    <dgm:pt modelId="{21137623-DBA9-40F6-889C-A8955C074367}" type="pres">
      <dgm:prSet presAssocID="{5197C454-41CC-4C92-AB06-B019F3B19821}" presName="spacer" presStyleCnt="0"/>
      <dgm:spPr/>
    </dgm:pt>
    <dgm:pt modelId="{48AF2B30-5D22-49E3-AD11-17FCB0675A1A}" type="pres">
      <dgm:prSet presAssocID="{F558018B-B72A-4982-92B6-544D9D7C965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C35E03-006F-407A-8147-E0D7DD74175B}" srcId="{4FA73841-1F06-4AB3-A216-21598BC5E637}" destId="{77789D32-24FF-4B34-AD20-FCB8A97813E4}" srcOrd="2" destOrd="0" parTransId="{EDD41261-84FC-4AEE-B6BB-8C92BEB043B5}" sibTransId="{F444AFA0-3FF5-4E24-9A07-162F67408A3C}"/>
    <dgm:cxn modelId="{BD33FC1F-C1CE-4741-83B8-FED950E979C9}" srcId="{4FA73841-1F06-4AB3-A216-21598BC5E637}" destId="{8DF6ED0F-DE87-46D4-879E-9374096ABB08}" srcOrd="0" destOrd="0" parTransId="{D88815BD-6B79-4880-AB90-015DB78DCB7E}" sibTransId="{971316C9-F3DC-42C1-AA14-5CFF3186D008}"/>
    <dgm:cxn modelId="{04B78224-E7B2-4354-AF65-59F9774BECFA}" type="presOf" srcId="{A0CD2F10-2CE8-4A62-AEFB-112118BF46FB}" destId="{D75DAFB4-5F2E-4145-AA4E-321533BC7D2A}" srcOrd="0" destOrd="0" presId="urn:microsoft.com/office/officeart/2005/8/layout/vList2"/>
    <dgm:cxn modelId="{2836CB27-E119-4DE8-B476-0C84BBACEC42}" srcId="{4FA73841-1F06-4AB3-A216-21598BC5E637}" destId="{F558018B-B72A-4982-92B6-544D9D7C9651}" srcOrd="5" destOrd="0" parTransId="{78DE9E33-3ED8-4A3D-85A6-AEEABB389C6E}" sibTransId="{2527BEDE-C671-4032-92F2-B3CFE29ACDBC}"/>
    <dgm:cxn modelId="{82505060-7A9E-4BC1-9045-AB4FF5838F02}" type="presOf" srcId="{4FA73841-1F06-4AB3-A216-21598BC5E637}" destId="{293CCF61-E8E0-4A99-9621-59652C45DA27}" srcOrd="0" destOrd="0" presId="urn:microsoft.com/office/officeart/2005/8/layout/vList2"/>
    <dgm:cxn modelId="{E1BD266A-4D7E-4904-9AC7-21F48CA4F20E}" type="presOf" srcId="{95FFC762-30C5-490E-BA93-E84051F2B679}" destId="{153D44D9-72A9-404A-AF29-C0DA80DE29F8}" srcOrd="0" destOrd="0" presId="urn:microsoft.com/office/officeart/2005/8/layout/vList2"/>
    <dgm:cxn modelId="{2E23C06E-4916-4E12-9DA1-76F093F96A38}" type="presOf" srcId="{F3D5B20D-6FE5-4146-883E-3B923FF1D4A5}" destId="{BACEC919-3211-4286-B743-1A6ED6C40E0D}" srcOrd="0" destOrd="0" presId="urn:microsoft.com/office/officeart/2005/8/layout/vList2"/>
    <dgm:cxn modelId="{8A294454-594F-4F8D-B40B-026D6BA56E3B}" srcId="{4FA73841-1F06-4AB3-A216-21598BC5E637}" destId="{F3D5B20D-6FE5-4146-883E-3B923FF1D4A5}" srcOrd="3" destOrd="0" parTransId="{7B6A618F-DAC5-4FE2-BECD-B16F423D5089}" sibTransId="{BE1A6DE5-8E93-452D-B934-80E2864B4619}"/>
    <dgm:cxn modelId="{DCD56555-5067-494E-B3B2-EB63F3C0AE8A}" type="presOf" srcId="{77789D32-24FF-4B34-AD20-FCB8A97813E4}" destId="{84E2BFA0-82B8-48BF-BD10-F5EA7E6AF337}" srcOrd="0" destOrd="0" presId="urn:microsoft.com/office/officeart/2005/8/layout/vList2"/>
    <dgm:cxn modelId="{29E11D7B-6ECC-4694-8D36-E3F98ECE5A7A}" type="presOf" srcId="{F558018B-B72A-4982-92B6-544D9D7C9651}" destId="{48AF2B30-5D22-49E3-AD11-17FCB0675A1A}" srcOrd="0" destOrd="0" presId="urn:microsoft.com/office/officeart/2005/8/layout/vList2"/>
    <dgm:cxn modelId="{F2C740A0-3914-42FD-8C18-368A75454CB4}" srcId="{4FA73841-1F06-4AB3-A216-21598BC5E637}" destId="{95FFC762-30C5-490E-BA93-E84051F2B679}" srcOrd="4" destOrd="0" parTransId="{091DBF34-DD20-4FFA-B3A1-BEF07A96BBBB}" sibTransId="{5197C454-41CC-4C92-AB06-B019F3B19821}"/>
    <dgm:cxn modelId="{F73DEDD5-52DE-4F23-AE6C-531082E56CB0}" srcId="{4FA73841-1F06-4AB3-A216-21598BC5E637}" destId="{A0CD2F10-2CE8-4A62-AEFB-112118BF46FB}" srcOrd="1" destOrd="0" parTransId="{8E16539E-0194-49D2-981E-0C6A10680EC5}" sibTransId="{57AEDA46-B984-4382-861E-96642AAF9368}"/>
    <dgm:cxn modelId="{246BD9EC-6B92-438F-86B8-D8D0D03D64BE}" type="presOf" srcId="{8DF6ED0F-DE87-46D4-879E-9374096ABB08}" destId="{5FD666D0-EC3C-4BC7-A63E-D7E629C66328}" srcOrd="0" destOrd="0" presId="urn:microsoft.com/office/officeart/2005/8/layout/vList2"/>
    <dgm:cxn modelId="{E39E71BA-653F-4003-818F-9CEB41B63357}" type="presParOf" srcId="{293CCF61-E8E0-4A99-9621-59652C45DA27}" destId="{5FD666D0-EC3C-4BC7-A63E-D7E629C66328}" srcOrd="0" destOrd="0" presId="urn:microsoft.com/office/officeart/2005/8/layout/vList2"/>
    <dgm:cxn modelId="{B757FF63-C84D-41B5-87CB-03F6FE1C9B6C}" type="presParOf" srcId="{293CCF61-E8E0-4A99-9621-59652C45DA27}" destId="{73DB135B-348D-4E67-A6FD-0A69412EEF75}" srcOrd="1" destOrd="0" presId="urn:microsoft.com/office/officeart/2005/8/layout/vList2"/>
    <dgm:cxn modelId="{3A936563-3040-4726-AAF5-D0BBBDCB4088}" type="presParOf" srcId="{293CCF61-E8E0-4A99-9621-59652C45DA27}" destId="{D75DAFB4-5F2E-4145-AA4E-321533BC7D2A}" srcOrd="2" destOrd="0" presId="urn:microsoft.com/office/officeart/2005/8/layout/vList2"/>
    <dgm:cxn modelId="{8EB2D258-3B9B-46EE-B886-164296AED651}" type="presParOf" srcId="{293CCF61-E8E0-4A99-9621-59652C45DA27}" destId="{AB9A44A8-FBD1-4528-8894-C831D2A92DD1}" srcOrd="3" destOrd="0" presId="urn:microsoft.com/office/officeart/2005/8/layout/vList2"/>
    <dgm:cxn modelId="{94579A1E-9B28-4EE9-B027-97DA464F77E7}" type="presParOf" srcId="{293CCF61-E8E0-4A99-9621-59652C45DA27}" destId="{84E2BFA0-82B8-48BF-BD10-F5EA7E6AF337}" srcOrd="4" destOrd="0" presId="urn:microsoft.com/office/officeart/2005/8/layout/vList2"/>
    <dgm:cxn modelId="{57F7752C-339D-4AC7-BBD1-7CB8CB1BA504}" type="presParOf" srcId="{293CCF61-E8E0-4A99-9621-59652C45DA27}" destId="{F12A755D-42C8-4F20-87B2-CABEEE4B5068}" srcOrd="5" destOrd="0" presId="urn:microsoft.com/office/officeart/2005/8/layout/vList2"/>
    <dgm:cxn modelId="{162B33EC-0230-4B30-BF8B-435F5F0D26BA}" type="presParOf" srcId="{293CCF61-E8E0-4A99-9621-59652C45DA27}" destId="{BACEC919-3211-4286-B743-1A6ED6C40E0D}" srcOrd="6" destOrd="0" presId="urn:microsoft.com/office/officeart/2005/8/layout/vList2"/>
    <dgm:cxn modelId="{A0C20A33-4016-4086-A633-FC298AC746D6}" type="presParOf" srcId="{293CCF61-E8E0-4A99-9621-59652C45DA27}" destId="{843AE70F-B3AB-4458-B901-CF098D6220AC}" srcOrd="7" destOrd="0" presId="urn:microsoft.com/office/officeart/2005/8/layout/vList2"/>
    <dgm:cxn modelId="{1D600412-065A-4700-91B9-FC8234355D2D}" type="presParOf" srcId="{293CCF61-E8E0-4A99-9621-59652C45DA27}" destId="{153D44D9-72A9-404A-AF29-C0DA80DE29F8}" srcOrd="8" destOrd="0" presId="urn:microsoft.com/office/officeart/2005/8/layout/vList2"/>
    <dgm:cxn modelId="{0175B6AA-91A8-4615-923D-4124C948ACBE}" type="presParOf" srcId="{293CCF61-E8E0-4A99-9621-59652C45DA27}" destId="{21137623-DBA9-40F6-889C-A8955C074367}" srcOrd="9" destOrd="0" presId="urn:microsoft.com/office/officeart/2005/8/layout/vList2"/>
    <dgm:cxn modelId="{A69BB064-A622-45DC-B12C-8B8751A78160}" type="presParOf" srcId="{293CCF61-E8E0-4A99-9621-59652C45DA27}" destId="{48AF2B30-5D22-49E3-AD11-17FCB0675A1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5AA06-E1D3-44EB-B6CD-DD7CB6233E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F6676A-16B8-4996-965C-7C84F30E4D86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1800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sz="1800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sz="18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C1BCCF1-B383-46CD-B1FF-0A9E49615A0C}" type="parTrans" cxnId="{92DB7B3E-C0B3-42A3-8663-3F39EA2632EE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8DC08E6-D033-4FC0-9024-9551EB08F9A0}" type="sibTrans" cxnId="{92DB7B3E-C0B3-42A3-8663-3F39EA2632EE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8675835-54A6-492B-891C-FD53FFA3BE33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전처리 후 </a:t>
          </a:r>
          <a:r>
            <a:rPr lang="en-US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C269968-7CD4-40BC-A831-490FB8FAF5F7}" type="parTrans" cxnId="{A93F8026-0A2E-4333-90D0-757B769C4C7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718AEA3-4B8E-472F-8496-7C6DEA445DA0}" type="sibTrans" cxnId="{A93F8026-0A2E-4333-90D0-757B769C4C75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4A5715A-8660-427E-BCC3-8946B7DE307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04219FF-76FD-4A54-8B64-B566664A4FBC}" type="parTrans" cxnId="{8910ABDE-5AC7-410A-9367-064EB32BE060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8AAC224-8972-4AE3-93C1-34FFD2FF488D}" type="sibTrans" cxnId="{8910ABDE-5AC7-410A-9367-064EB32BE060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3FE500F-924B-4448-BBE6-D456C656747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A14A79-90AC-45B2-896B-10D288AA26C8}" type="parTrans" cxnId="{3F8DA38F-66F2-4D74-9830-CBAA1EC5E19C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46040D0-442D-40B2-850C-F44CA7CF7E9D}" type="sibTrans" cxnId="{3F8DA38F-66F2-4D74-9830-CBAA1EC5E19C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B5DBB10-E23F-4352-8BB7-C832720544E3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1DACCF9-07AF-4000-A2C0-F2E7133C2B22}" type="parTrans" cxnId="{EF355A6C-059C-4770-8BA1-C562420E28A4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923A8E0-F0F3-46A5-84BC-4AAA573950C6}" type="sibTrans" cxnId="{EF355A6C-059C-4770-8BA1-C562420E28A4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E1F8FE-0782-461C-81CF-A38A3A3A463E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C19DE1B-682E-4BA2-92F6-2DE8238160E0}" type="parTrans" cxnId="{E45AEA35-D141-4FDD-95AB-118241AD25C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744D887-29EA-4382-994C-08F6177AEC25}" type="sibTrans" cxnId="{E45AEA35-D141-4FDD-95AB-118241AD25C5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BBE17E-8B9A-47AE-B15A-C0C510CF6DE3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D62F17-0E45-4916-A725-E6EA09271AB5}" type="parTrans" cxnId="{80839A50-790C-40C2-BBC8-4B87C60C1932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18E6593-E0A3-43CB-99C3-17F1926B5FED}" type="sibTrans" cxnId="{80839A50-790C-40C2-BBC8-4B87C60C1932}">
      <dgm:prSet custT="1"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411EBC8-88D4-4034-9A25-829F47B29A2F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sz="1800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F6D576D-F851-49BB-8B77-B5A90B5A4007}" type="parTrans" cxnId="{129778EE-C6E3-4FD9-83EF-3A563A0FEFC7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18BBDEB-97FF-43C1-8D6F-E5B124590BFC}" type="sibTrans" cxnId="{129778EE-C6E3-4FD9-83EF-3A563A0FEFC7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D8DBB17-DF08-436B-898D-E2C90ADDB7E9}" type="pres">
      <dgm:prSet presAssocID="{CF25AA06-E1D3-44EB-B6CD-DD7CB6233EDF}" presName="Name0" presStyleCnt="0">
        <dgm:presLayoutVars>
          <dgm:dir/>
          <dgm:resizeHandles val="exact"/>
        </dgm:presLayoutVars>
      </dgm:prSet>
      <dgm:spPr/>
    </dgm:pt>
    <dgm:pt modelId="{7CE2CC30-ED54-498F-A08A-39A08A775E48}" type="pres">
      <dgm:prSet presAssocID="{08F6676A-16B8-4996-965C-7C84F30E4D86}" presName="node" presStyleLbl="node1" presStyleIdx="0" presStyleCnt="8">
        <dgm:presLayoutVars>
          <dgm:bulletEnabled val="1"/>
        </dgm:presLayoutVars>
      </dgm:prSet>
      <dgm:spPr/>
    </dgm:pt>
    <dgm:pt modelId="{6845C02D-2B4B-48AC-9CF5-61EBA48AC95D}" type="pres">
      <dgm:prSet presAssocID="{F8DC08E6-D033-4FC0-9024-9551EB08F9A0}" presName="sibTrans" presStyleLbl="sibTrans1D1" presStyleIdx="0" presStyleCnt="7"/>
      <dgm:spPr/>
    </dgm:pt>
    <dgm:pt modelId="{E77ABE03-9C20-4A86-A058-9E21E8BD6D55}" type="pres">
      <dgm:prSet presAssocID="{F8DC08E6-D033-4FC0-9024-9551EB08F9A0}" presName="connectorText" presStyleLbl="sibTrans1D1" presStyleIdx="0" presStyleCnt="7"/>
      <dgm:spPr/>
    </dgm:pt>
    <dgm:pt modelId="{C9BB235A-3E04-4709-85F9-191C75806D9C}" type="pres">
      <dgm:prSet presAssocID="{58675835-54A6-492B-891C-FD53FFA3BE33}" presName="node" presStyleLbl="node1" presStyleIdx="1" presStyleCnt="8">
        <dgm:presLayoutVars>
          <dgm:bulletEnabled val="1"/>
        </dgm:presLayoutVars>
      </dgm:prSet>
      <dgm:spPr/>
    </dgm:pt>
    <dgm:pt modelId="{9D58B9FC-07D0-437C-B862-2003AD09FAFE}" type="pres">
      <dgm:prSet presAssocID="{C718AEA3-4B8E-472F-8496-7C6DEA445DA0}" presName="sibTrans" presStyleLbl="sibTrans1D1" presStyleIdx="1" presStyleCnt="7"/>
      <dgm:spPr/>
    </dgm:pt>
    <dgm:pt modelId="{5828EA89-2E2B-466B-B520-53B928C02451}" type="pres">
      <dgm:prSet presAssocID="{C718AEA3-4B8E-472F-8496-7C6DEA445DA0}" presName="connectorText" presStyleLbl="sibTrans1D1" presStyleIdx="1" presStyleCnt="7"/>
      <dgm:spPr/>
    </dgm:pt>
    <dgm:pt modelId="{B56A4F43-36F3-44E4-9F8C-B56378712F71}" type="pres">
      <dgm:prSet presAssocID="{B4A5715A-8660-427E-BCC3-8946B7DE3075}" presName="node" presStyleLbl="node1" presStyleIdx="2" presStyleCnt="8">
        <dgm:presLayoutVars>
          <dgm:bulletEnabled val="1"/>
        </dgm:presLayoutVars>
      </dgm:prSet>
      <dgm:spPr/>
    </dgm:pt>
    <dgm:pt modelId="{A5B4E91D-2772-4622-B48E-4BD053049523}" type="pres">
      <dgm:prSet presAssocID="{C8AAC224-8972-4AE3-93C1-34FFD2FF488D}" presName="sibTrans" presStyleLbl="sibTrans1D1" presStyleIdx="2" presStyleCnt="7"/>
      <dgm:spPr/>
    </dgm:pt>
    <dgm:pt modelId="{32C92006-282F-4561-8B37-2DCE99E57103}" type="pres">
      <dgm:prSet presAssocID="{C8AAC224-8972-4AE3-93C1-34FFD2FF488D}" presName="connectorText" presStyleLbl="sibTrans1D1" presStyleIdx="2" presStyleCnt="7"/>
      <dgm:spPr/>
    </dgm:pt>
    <dgm:pt modelId="{2C5FC553-3EC2-4B91-BD9C-6075FB93CD57}" type="pres">
      <dgm:prSet presAssocID="{93FE500F-924B-4448-BBE6-D456C6567474}" presName="node" presStyleLbl="node1" presStyleIdx="3" presStyleCnt="8">
        <dgm:presLayoutVars>
          <dgm:bulletEnabled val="1"/>
        </dgm:presLayoutVars>
      </dgm:prSet>
      <dgm:spPr/>
    </dgm:pt>
    <dgm:pt modelId="{4950B29E-C8D8-4185-8369-86584EF07BCE}" type="pres">
      <dgm:prSet presAssocID="{D46040D0-442D-40B2-850C-F44CA7CF7E9D}" presName="sibTrans" presStyleLbl="sibTrans1D1" presStyleIdx="3" presStyleCnt="7"/>
      <dgm:spPr/>
    </dgm:pt>
    <dgm:pt modelId="{033D992A-91B6-493E-866F-AD154708C1FA}" type="pres">
      <dgm:prSet presAssocID="{D46040D0-442D-40B2-850C-F44CA7CF7E9D}" presName="connectorText" presStyleLbl="sibTrans1D1" presStyleIdx="3" presStyleCnt="7"/>
      <dgm:spPr/>
    </dgm:pt>
    <dgm:pt modelId="{9DCC8A2A-A637-4C0C-BA04-ACCB7A6B6E17}" type="pres">
      <dgm:prSet presAssocID="{6B5DBB10-E23F-4352-8BB7-C832720544E3}" presName="node" presStyleLbl="node1" presStyleIdx="4" presStyleCnt="8">
        <dgm:presLayoutVars>
          <dgm:bulletEnabled val="1"/>
        </dgm:presLayoutVars>
      </dgm:prSet>
      <dgm:spPr/>
    </dgm:pt>
    <dgm:pt modelId="{8ACF7E4C-BC86-4BB6-8DE0-C58B43EE8825}" type="pres">
      <dgm:prSet presAssocID="{5923A8E0-F0F3-46A5-84BC-4AAA573950C6}" presName="sibTrans" presStyleLbl="sibTrans1D1" presStyleIdx="4" presStyleCnt="7"/>
      <dgm:spPr/>
    </dgm:pt>
    <dgm:pt modelId="{979F2EF8-492F-4D48-8AE0-4EA86FEE4C6D}" type="pres">
      <dgm:prSet presAssocID="{5923A8E0-F0F3-46A5-84BC-4AAA573950C6}" presName="connectorText" presStyleLbl="sibTrans1D1" presStyleIdx="4" presStyleCnt="7"/>
      <dgm:spPr/>
    </dgm:pt>
    <dgm:pt modelId="{CF89C4C6-9D05-4BEE-BBA4-D18B235D5310}" type="pres">
      <dgm:prSet presAssocID="{F4E1F8FE-0782-461C-81CF-A38A3A3A463E}" presName="node" presStyleLbl="node1" presStyleIdx="5" presStyleCnt="8">
        <dgm:presLayoutVars>
          <dgm:bulletEnabled val="1"/>
        </dgm:presLayoutVars>
      </dgm:prSet>
      <dgm:spPr/>
    </dgm:pt>
    <dgm:pt modelId="{ED33C6E2-A683-4457-8607-FFF5FD0D2828}" type="pres">
      <dgm:prSet presAssocID="{B744D887-29EA-4382-994C-08F6177AEC25}" presName="sibTrans" presStyleLbl="sibTrans1D1" presStyleIdx="5" presStyleCnt="7"/>
      <dgm:spPr/>
    </dgm:pt>
    <dgm:pt modelId="{52BF18FC-8CA5-4EBB-8F02-8BDB26A4CA17}" type="pres">
      <dgm:prSet presAssocID="{B744D887-29EA-4382-994C-08F6177AEC25}" presName="connectorText" presStyleLbl="sibTrans1D1" presStyleIdx="5" presStyleCnt="7"/>
      <dgm:spPr/>
    </dgm:pt>
    <dgm:pt modelId="{13D786CC-7497-4AAD-B765-C97C960F248E}" type="pres">
      <dgm:prSet presAssocID="{25BBE17E-8B9A-47AE-B15A-C0C510CF6DE3}" presName="node" presStyleLbl="node1" presStyleIdx="6" presStyleCnt="8">
        <dgm:presLayoutVars>
          <dgm:bulletEnabled val="1"/>
        </dgm:presLayoutVars>
      </dgm:prSet>
      <dgm:spPr/>
    </dgm:pt>
    <dgm:pt modelId="{7336C6DA-39C5-40A8-A07B-7BFBAB47584D}" type="pres">
      <dgm:prSet presAssocID="{D18E6593-E0A3-43CB-99C3-17F1926B5FED}" presName="sibTrans" presStyleLbl="sibTrans1D1" presStyleIdx="6" presStyleCnt="7"/>
      <dgm:spPr/>
    </dgm:pt>
    <dgm:pt modelId="{8BA030F6-4E69-4D92-88CC-A4B79D70B122}" type="pres">
      <dgm:prSet presAssocID="{D18E6593-E0A3-43CB-99C3-17F1926B5FED}" presName="connectorText" presStyleLbl="sibTrans1D1" presStyleIdx="6" presStyleCnt="7"/>
      <dgm:spPr/>
    </dgm:pt>
    <dgm:pt modelId="{2204336E-AB55-4F9D-9490-D2A6A56A0F25}" type="pres">
      <dgm:prSet presAssocID="{5411EBC8-88D4-4034-9A25-829F47B29A2F}" presName="node" presStyleLbl="node1" presStyleIdx="7" presStyleCnt="8">
        <dgm:presLayoutVars>
          <dgm:bulletEnabled val="1"/>
        </dgm:presLayoutVars>
      </dgm:prSet>
      <dgm:spPr/>
    </dgm:pt>
  </dgm:ptLst>
  <dgm:cxnLst>
    <dgm:cxn modelId="{F9DBDF11-75D0-4633-8102-BEA2F3E18A75}" type="presOf" srcId="{5411EBC8-88D4-4034-9A25-829F47B29A2F}" destId="{2204336E-AB55-4F9D-9490-D2A6A56A0F25}" srcOrd="0" destOrd="0" presId="urn:microsoft.com/office/officeart/2016/7/layout/RepeatingBendingProcessNew"/>
    <dgm:cxn modelId="{71364E17-F929-4ECA-838A-C0D68FE5EC77}" type="presOf" srcId="{B744D887-29EA-4382-994C-08F6177AEC25}" destId="{52BF18FC-8CA5-4EBB-8F02-8BDB26A4CA17}" srcOrd="1" destOrd="0" presId="urn:microsoft.com/office/officeart/2016/7/layout/RepeatingBendingProcessNew"/>
    <dgm:cxn modelId="{934BBF17-3B4D-4942-90F2-344B6CE2D4F9}" type="presOf" srcId="{D46040D0-442D-40B2-850C-F44CA7CF7E9D}" destId="{4950B29E-C8D8-4185-8369-86584EF07BCE}" srcOrd="0" destOrd="0" presId="urn:microsoft.com/office/officeart/2016/7/layout/RepeatingBendingProcessNew"/>
    <dgm:cxn modelId="{7285D61A-E831-4E46-881C-58974196CCC5}" type="presOf" srcId="{25BBE17E-8B9A-47AE-B15A-C0C510CF6DE3}" destId="{13D786CC-7497-4AAD-B765-C97C960F248E}" srcOrd="0" destOrd="0" presId="urn:microsoft.com/office/officeart/2016/7/layout/RepeatingBendingProcessNew"/>
    <dgm:cxn modelId="{A93F8026-0A2E-4333-90D0-757B769C4C75}" srcId="{CF25AA06-E1D3-44EB-B6CD-DD7CB6233EDF}" destId="{58675835-54A6-492B-891C-FD53FFA3BE33}" srcOrd="1" destOrd="0" parTransId="{5C269968-7CD4-40BC-A831-490FB8FAF5F7}" sibTransId="{C718AEA3-4B8E-472F-8496-7C6DEA445DA0}"/>
    <dgm:cxn modelId="{F86D6027-CDDE-43EC-B914-7ACF9606B1B1}" type="presOf" srcId="{5923A8E0-F0F3-46A5-84BC-4AAA573950C6}" destId="{8ACF7E4C-BC86-4BB6-8DE0-C58B43EE8825}" srcOrd="0" destOrd="0" presId="urn:microsoft.com/office/officeart/2016/7/layout/RepeatingBendingProcessNew"/>
    <dgm:cxn modelId="{E45AEA35-D141-4FDD-95AB-118241AD25C5}" srcId="{CF25AA06-E1D3-44EB-B6CD-DD7CB6233EDF}" destId="{F4E1F8FE-0782-461C-81CF-A38A3A3A463E}" srcOrd="5" destOrd="0" parTransId="{0C19DE1B-682E-4BA2-92F6-2DE8238160E0}" sibTransId="{B744D887-29EA-4382-994C-08F6177AEC25}"/>
    <dgm:cxn modelId="{92DB7B3E-C0B3-42A3-8663-3F39EA2632EE}" srcId="{CF25AA06-E1D3-44EB-B6CD-DD7CB6233EDF}" destId="{08F6676A-16B8-4996-965C-7C84F30E4D86}" srcOrd="0" destOrd="0" parTransId="{6C1BCCF1-B383-46CD-B1FF-0A9E49615A0C}" sibTransId="{F8DC08E6-D033-4FC0-9024-9551EB08F9A0}"/>
    <dgm:cxn modelId="{A350315B-1BE9-4793-88CF-527E4D483AF4}" type="presOf" srcId="{C8AAC224-8972-4AE3-93C1-34FFD2FF488D}" destId="{A5B4E91D-2772-4622-B48E-4BD053049523}" srcOrd="0" destOrd="0" presId="urn:microsoft.com/office/officeart/2016/7/layout/RepeatingBendingProcessNew"/>
    <dgm:cxn modelId="{EF355A6C-059C-4770-8BA1-C562420E28A4}" srcId="{CF25AA06-E1D3-44EB-B6CD-DD7CB6233EDF}" destId="{6B5DBB10-E23F-4352-8BB7-C832720544E3}" srcOrd="4" destOrd="0" parTransId="{F1DACCF9-07AF-4000-A2C0-F2E7133C2B22}" sibTransId="{5923A8E0-F0F3-46A5-84BC-4AAA573950C6}"/>
    <dgm:cxn modelId="{DD209050-9299-4272-B3A6-A5CBFE69CC53}" type="presOf" srcId="{C718AEA3-4B8E-472F-8496-7C6DEA445DA0}" destId="{9D58B9FC-07D0-437C-B862-2003AD09FAFE}" srcOrd="0" destOrd="0" presId="urn:microsoft.com/office/officeart/2016/7/layout/RepeatingBendingProcessNew"/>
    <dgm:cxn modelId="{80839A50-790C-40C2-BBC8-4B87C60C1932}" srcId="{CF25AA06-E1D3-44EB-B6CD-DD7CB6233EDF}" destId="{25BBE17E-8B9A-47AE-B15A-C0C510CF6DE3}" srcOrd="6" destOrd="0" parTransId="{F4D62F17-0E45-4916-A725-E6EA09271AB5}" sibTransId="{D18E6593-E0A3-43CB-99C3-17F1926B5FED}"/>
    <dgm:cxn modelId="{392C0355-482D-4736-B51B-B15CB918F711}" type="presOf" srcId="{D18E6593-E0A3-43CB-99C3-17F1926B5FED}" destId="{7336C6DA-39C5-40A8-A07B-7BFBAB47584D}" srcOrd="0" destOrd="0" presId="urn:microsoft.com/office/officeart/2016/7/layout/RepeatingBendingProcessNew"/>
    <dgm:cxn modelId="{CC568155-670D-4086-B0BD-B1EA8DDD673C}" type="presOf" srcId="{F4E1F8FE-0782-461C-81CF-A38A3A3A463E}" destId="{CF89C4C6-9D05-4BEE-BBA4-D18B235D5310}" srcOrd="0" destOrd="0" presId="urn:microsoft.com/office/officeart/2016/7/layout/RepeatingBendingProcessNew"/>
    <dgm:cxn modelId="{3A6EEC55-9B87-4EB0-A3FF-38EC82C4E4DA}" type="presOf" srcId="{F8DC08E6-D033-4FC0-9024-9551EB08F9A0}" destId="{E77ABE03-9C20-4A86-A058-9E21E8BD6D55}" srcOrd="1" destOrd="0" presId="urn:microsoft.com/office/officeart/2016/7/layout/RepeatingBendingProcessNew"/>
    <dgm:cxn modelId="{B9423689-AA21-45F1-84C6-D2DEA9A06A60}" type="presOf" srcId="{C718AEA3-4B8E-472F-8496-7C6DEA445DA0}" destId="{5828EA89-2E2B-466B-B520-53B928C02451}" srcOrd="1" destOrd="0" presId="urn:microsoft.com/office/officeart/2016/7/layout/RepeatingBendingProcessNew"/>
    <dgm:cxn modelId="{3F8DA38F-66F2-4D74-9830-CBAA1EC5E19C}" srcId="{CF25AA06-E1D3-44EB-B6CD-DD7CB6233EDF}" destId="{93FE500F-924B-4448-BBE6-D456C6567474}" srcOrd="3" destOrd="0" parTransId="{85A14A79-90AC-45B2-896B-10D288AA26C8}" sibTransId="{D46040D0-442D-40B2-850C-F44CA7CF7E9D}"/>
    <dgm:cxn modelId="{EFDC0193-D7D7-40DC-8061-9DA9D0AD884C}" type="presOf" srcId="{93FE500F-924B-4448-BBE6-D456C6567474}" destId="{2C5FC553-3EC2-4B91-BD9C-6075FB93CD57}" srcOrd="0" destOrd="0" presId="urn:microsoft.com/office/officeart/2016/7/layout/RepeatingBendingProcessNew"/>
    <dgm:cxn modelId="{87CD749A-14B2-4009-B96E-C9AC1D57149C}" type="presOf" srcId="{D46040D0-442D-40B2-850C-F44CA7CF7E9D}" destId="{033D992A-91B6-493E-866F-AD154708C1FA}" srcOrd="1" destOrd="0" presId="urn:microsoft.com/office/officeart/2016/7/layout/RepeatingBendingProcessNew"/>
    <dgm:cxn modelId="{2592189E-8A3C-4113-A379-A909AEDC55DC}" type="presOf" srcId="{08F6676A-16B8-4996-965C-7C84F30E4D86}" destId="{7CE2CC30-ED54-498F-A08A-39A08A775E48}" srcOrd="0" destOrd="0" presId="urn:microsoft.com/office/officeart/2016/7/layout/RepeatingBendingProcessNew"/>
    <dgm:cxn modelId="{062B3EA3-4257-4FB0-802D-AE5338B02998}" type="presOf" srcId="{D18E6593-E0A3-43CB-99C3-17F1926B5FED}" destId="{8BA030F6-4E69-4D92-88CC-A4B79D70B122}" srcOrd="1" destOrd="0" presId="urn:microsoft.com/office/officeart/2016/7/layout/RepeatingBendingProcessNew"/>
    <dgm:cxn modelId="{6E66BEB1-AB7E-43C2-AF18-A812F33F3C57}" type="presOf" srcId="{F8DC08E6-D033-4FC0-9024-9551EB08F9A0}" destId="{6845C02D-2B4B-48AC-9CF5-61EBA48AC95D}" srcOrd="0" destOrd="0" presId="urn:microsoft.com/office/officeart/2016/7/layout/RepeatingBendingProcessNew"/>
    <dgm:cxn modelId="{491810BC-0C5B-4344-A20C-44938E2A2E9D}" type="presOf" srcId="{5923A8E0-F0F3-46A5-84BC-4AAA573950C6}" destId="{979F2EF8-492F-4D48-8AE0-4EA86FEE4C6D}" srcOrd="1" destOrd="0" presId="urn:microsoft.com/office/officeart/2016/7/layout/RepeatingBendingProcessNew"/>
    <dgm:cxn modelId="{65B3A1C9-58ED-4F1B-BF5F-7C2139A315BB}" type="presOf" srcId="{C8AAC224-8972-4AE3-93C1-34FFD2FF488D}" destId="{32C92006-282F-4561-8B37-2DCE99E57103}" srcOrd="1" destOrd="0" presId="urn:microsoft.com/office/officeart/2016/7/layout/RepeatingBendingProcessNew"/>
    <dgm:cxn modelId="{D01746D7-9390-4B27-BACA-86F5AD8431D6}" type="presOf" srcId="{B4A5715A-8660-427E-BCC3-8946B7DE3075}" destId="{B56A4F43-36F3-44E4-9F8C-B56378712F71}" srcOrd="0" destOrd="0" presId="urn:microsoft.com/office/officeart/2016/7/layout/RepeatingBendingProcessNew"/>
    <dgm:cxn modelId="{E51537DD-9321-490F-9236-56803FD39AB1}" type="presOf" srcId="{6B5DBB10-E23F-4352-8BB7-C832720544E3}" destId="{9DCC8A2A-A637-4C0C-BA04-ACCB7A6B6E17}" srcOrd="0" destOrd="0" presId="urn:microsoft.com/office/officeart/2016/7/layout/RepeatingBendingProcessNew"/>
    <dgm:cxn modelId="{8910ABDE-5AC7-410A-9367-064EB32BE060}" srcId="{CF25AA06-E1D3-44EB-B6CD-DD7CB6233EDF}" destId="{B4A5715A-8660-427E-BCC3-8946B7DE3075}" srcOrd="2" destOrd="0" parTransId="{B04219FF-76FD-4A54-8B64-B566664A4FBC}" sibTransId="{C8AAC224-8972-4AE3-93C1-34FFD2FF488D}"/>
    <dgm:cxn modelId="{1C8337E7-9E5B-4212-AA51-69E5A858B3EF}" type="presOf" srcId="{CF25AA06-E1D3-44EB-B6CD-DD7CB6233EDF}" destId="{BD8DBB17-DF08-436B-898D-E2C90ADDB7E9}" srcOrd="0" destOrd="0" presId="urn:microsoft.com/office/officeart/2016/7/layout/RepeatingBendingProcessNew"/>
    <dgm:cxn modelId="{129778EE-C6E3-4FD9-83EF-3A563A0FEFC7}" srcId="{CF25AA06-E1D3-44EB-B6CD-DD7CB6233EDF}" destId="{5411EBC8-88D4-4034-9A25-829F47B29A2F}" srcOrd="7" destOrd="0" parTransId="{DF6D576D-F851-49BB-8B77-B5A90B5A4007}" sibTransId="{318BBDEB-97FF-43C1-8D6F-E5B124590BFC}"/>
    <dgm:cxn modelId="{4DD83CFB-77FE-4DA9-9AD8-3B188CC63190}" type="presOf" srcId="{B744D887-29EA-4382-994C-08F6177AEC25}" destId="{ED33C6E2-A683-4457-8607-FFF5FD0D2828}" srcOrd="0" destOrd="0" presId="urn:microsoft.com/office/officeart/2016/7/layout/RepeatingBendingProcessNew"/>
    <dgm:cxn modelId="{1EF593FF-9200-44AD-ADE4-ADF3E7D0B133}" type="presOf" srcId="{58675835-54A6-492B-891C-FD53FFA3BE33}" destId="{C9BB235A-3E04-4709-85F9-191C75806D9C}" srcOrd="0" destOrd="0" presId="urn:microsoft.com/office/officeart/2016/7/layout/RepeatingBendingProcessNew"/>
    <dgm:cxn modelId="{2BB5F885-F9AA-48A1-924C-EBB57296C26E}" type="presParOf" srcId="{BD8DBB17-DF08-436B-898D-E2C90ADDB7E9}" destId="{7CE2CC30-ED54-498F-A08A-39A08A775E48}" srcOrd="0" destOrd="0" presId="urn:microsoft.com/office/officeart/2016/7/layout/RepeatingBendingProcessNew"/>
    <dgm:cxn modelId="{FA2CE7FD-672B-4877-9B0A-E44B2DA2E936}" type="presParOf" srcId="{BD8DBB17-DF08-436B-898D-E2C90ADDB7E9}" destId="{6845C02D-2B4B-48AC-9CF5-61EBA48AC95D}" srcOrd="1" destOrd="0" presId="urn:microsoft.com/office/officeart/2016/7/layout/RepeatingBendingProcessNew"/>
    <dgm:cxn modelId="{DAF859FB-A2AF-4D87-8B8F-7FEF39C15E82}" type="presParOf" srcId="{6845C02D-2B4B-48AC-9CF5-61EBA48AC95D}" destId="{E77ABE03-9C20-4A86-A058-9E21E8BD6D55}" srcOrd="0" destOrd="0" presId="urn:microsoft.com/office/officeart/2016/7/layout/RepeatingBendingProcessNew"/>
    <dgm:cxn modelId="{7F37F1B1-1DD3-4D3C-9B8D-277F9B79899C}" type="presParOf" srcId="{BD8DBB17-DF08-436B-898D-E2C90ADDB7E9}" destId="{C9BB235A-3E04-4709-85F9-191C75806D9C}" srcOrd="2" destOrd="0" presId="urn:microsoft.com/office/officeart/2016/7/layout/RepeatingBendingProcessNew"/>
    <dgm:cxn modelId="{D26F8409-80CF-43DC-AEA6-CA01AC8825DC}" type="presParOf" srcId="{BD8DBB17-DF08-436B-898D-E2C90ADDB7E9}" destId="{9D58B9FC-07D0-437C-B862-2003AD09FAFE}" srcOrd="3" destOrd="0" presId="urn:microsoft.com/office/officeart/2016/7/layout/RepeatingBendingProcessNew"/>
    <dgm:cxn modelId="{AFE1FEFA-8F81-4E62-A742-195009B46B30}" type="presParOf" srcId="{9D58B9FC-07D0-437C-B862-2003AD09FAFE}" destId="{5828EA89-2E2B-466B-B520-53B928C02451}" srcOrd="0" destOrd="0" presId="urn:microsoft.com/office/officeart/2016/7/layout/RepeatingBendingProcessNew"/>
    <dgm:cxn modelId="{EB7C6D35-0094-40D7-BCD6-7B86FDC9A0C6}" type="presParOf" srcId="{BD8DBB17-DF08-436B-898D-E2C90ADDB7E9}" destId="{B56A4F43-36F3-44E4-9F8C-B56378712F71}" srcOrd="4" destOrd="0" presId="urn:microsoft.com/office/officeart/2016/7/layout/RepeatingBendingProcessNew"/>
    <dgm:cxn modelId="{8992B595-54E2-4DA9-8956-1A044B63CE18}" type="presParOf" srcId="{BD8DBB17-DF08-436B-898D-E2C90ADDB7E9}" destId="{A5B4E91D-2772-4622-B48E-4BD053049523}" srcOrd="5" destOrd="0" presId="urn:microsoft.com/office/officeart/2016/7/layout/RepeatingBendingProcessNew"/>
    <dgm:cxn modelId="{A5F3B09F-2ABD-4B58-914D-4DE0B8489E79}" type="presParOf" srcId="{A5B4E91D-2772-4622-B48E-4BD053049523}" destId="{32C92006-282F-4561-8B37-2DCE99E57103}" srcOrd="0" destOrd="0" presId="urn:microsoft.com/office/officeart/2016/7/layout/RepeatingBendingProcessNew"/>
    <dgm:cxn modelId="{15A5EB3C-BB91-4496-AB69-18640971EE8F}" type="presParOf" srcId="{BD8DBB17-DF08-436B-898D-E2C90ADDB7E9}" destId="{2C5FC553-3EC2-4B91-BD9C-6075FB93CD57}" srcOrd="6" destOrd="0" presId="urn:microsoft.com/office/officeart/2016/7/layout/RepeatingBendingProcessNew"/>
    <dgm:cxn modelId="{63A61396-0FB2-4D70-98C4-C710B99E428C}" type="presParOf" srcId="{BD8DBB17-DF08-436B-898D-E2C90ADDB7E9}" destId="{4950B29E-C8D8-4185-8369-86584EF07BCE}" srcOrd="7" destOrd="0" presId="urn:microsoft.com/office/officeart/2016/7/layout/RepeatingBendingProcessNew"/>
    <dgm:cxn modelId="{6AC7A93C-917B-4DC2-8885-26D0946E0651}" type="presParOf" srcId="{4950B29E-C8D8-4185-8369-86584EF07BCE}" destId="{033D992A-91B6-493E-866F-AD154708C1FA}" srcOrd="0" destOrd="0" presId="urn:microsoft.com/office/officeart/2016/7/layout/RepeatingBendingProcessNew"/>
    <dgm:cxn modelId="{B38B5587-7F2D-4325-A251-8753ACB5A038}" type="presParOf" srcId="{BD8DBB17-DF08-436B-898D-E2C90ADDB7E9}" destId="{9DCC8A2A-A637-4C0C-BA04-ACCB7A6B6E17}" srcOrd="8" destOrd="0" presId="urn:microsoft.com/office/officeart/2016/7/layout/RepeatingBendingProcessNew"/>
    <dgm:cxn modelId="{83CF6873-5012-47F9-925C-2AC99DBE4D49}" type="presParOf" srcId="{BD8DBB17-DF08-436B-898D-E2C90ADDB7E9}" destId="{8ACF7E4C-BC86-4BB6-8DE0-C58B43EE8825}" srcOrd="9" destOrd="0" presId="urn:microsoft.com/office/officeart/2016/7/layout/RepeatingBendingProcessNew"/>
    <dgm:cxn modelId="{4173AE67-0E43-4F19-914E-B7170769BD62}" type="presParOf" srcId="{8ACF7E4C-BC86-4BB6-8DE0-C58B43EE8825}" destId="{979F2EF8-492F-4D48-8AE0-4EA86FEE4C6D}" srcOrd="0" destOrd="0" presId="urn:microsoft.com/office/officeart/2016/7/layout/RepeatingBendingProcessNew"/>
    <dgm:cxn modelId="{0F54F738-3C22-4A70-9900-490FD8EC0AF9}" type="presParOf" srcId="{BD8DBB17-DF08-436B-898D-E2C90ADDB7E9}" destId="{CF89C4C6-9D05-4BEE-BBA4-D18B235D5310}" srcOrd="10" destOrd="0" presId="urn:microsoft.com/office/officeart/2016/7/layout/RepeatingBendingProcessNew"/>
    <dgm:cxn modelId="{C0DD8DD2-6285-4B16-9B4F-913EE0285130}" type="presParOf" srcId="{BD8DBB17-DF08-436B-898D-E2C90ADDB7E9}" destId="{ED33C6E2-A683-4457-8607-FFF5FD0D2828}" srcOrd="11" destOrd="0" presId="urn:microsoft.com/office/officeart/2016/7/layout/RepeatingBendingProcessNew"/>
    <dgm:cxn modelId="{9F8825AE-377A-4B09-B4A8-F471EE44C1CE}" type="presParOf" srcId="{ED33C6E2-A683-4457-8607-FFF5FD0D2828}" destId="{52BF18FC-8CA5-4EBB-8F02-8BDB26A4CA17}" srcOrd="0" destOrd="0" presId="urn:microsoft.com/office/officeart/2016/7/layout/RepeatingBendingProcessNew"/>
    <dgm:cxn modelId="{535EECF6-3050-473F-8569-3975D0F26EA5}" type="presParOf" srcId="{BD8DBB17-DF08-436B-898D-E2C90ADDB7E9}" destId="{13D786CC-7497-4AAD-B765-C97C960F248E}" srcOrd="12" destOrd="0" presId="urn:microsoft.com/office/officeart/2016/7/layout/RepeatingBendingProcessNew"/>
    <dgm:cxn modelId="{366B7725-4917-493D-82AA-C9D87F34342E}" type="presParOf" srcId="{BD8DBB17-DF08-436B-898D-E2C90ADDB7E9}" destId="{7336C6DA-39C5-40A8-A07B-7BFBAB47584D}" srcOrd="13" destOrd="0" presId="urn:microsoft.com/office/officeart/2016/7/layout/RepeatingBendingProcessNew"/>
    <dgm:cxn modelId="{5E9C91FE-46F2-4EBD-BE5E-1277F6FCA0F4}" type="presParOf" srcId="{7336C6DA-39C5-40A8-A07B-7BFBAB47584D}" destId="{8BA030F6-4E69-4D92-88CC-A4B79D70B122}" srcOrd="0" destOrd="0" presId="urn:microsoft.com/office/officeart/2016/7/layout/RepeatingBendingProcessNew"/>
    <dgm:cxn modelId="{E816AC4A-722A-43B3-ACE3-44043E7A947B}" type="presParOf" srcId="{BD8DBB17-DF08-436B-898D-E2C90ADDB7E9}" destId="{2204336E-AB55-4F9D-9490-D2A6A56A0F2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E4BDE-0296-42BD-93A1-37263B0C206F}">
      <dsp:nvSpPr>
        <dsp:cNvPr id="0" name=""/>
        <dsp:cNvSpPr/>
      </dsp:nvSpPr>
      <dsp:spPr>
        <a:xfrm>
          <a:off x="0" y="624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56EB-7E02-47AE-B7FF-A5FC6FF23F5D}">
      <dsp:nvSpPr>
        <dsp:cNvPr id="0" name=""/>
        <dsp:cNvSpPr/>
      </dsp:nvSpPr>
      <dsp:spPr>
        <a:xfrm>
          <a:off x="0" y="624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624"/>
        <a:ext cx="7012370" cy="568396"/>
      </dsp:txXfrm>
    </dsp:sp>
    <dsp:sp modelId="{FCBC9E3F-0A51-4728-9E16-4DFE4E45BDFB}">
      <dsp:nvSpPr>
        <dsp:cNvPr id="0" name=""/>
        <dsp:cNvSpPr/>
      </dsp:nvSpPr>
      <dsp:spPr>
        <a:xfrm>
          <a:off x="0" y="569020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21A77-9787-4250-A11B-FF1C338E45A7}">
      <dsp:nvSpPr>
        <dsp:cNvPr id="0" name=""/>
        <dsp:cNvSpPr/>
      </dsp:nvSpPr>
      <dsp:spPr>
        <a:xfrm>
          <a:off x="0" y="569020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569020"/>
        <a:ext cx="7012370" cy="568396"/>
      </dsp:txXfrm>
    </dsp:sp>
    <dsp:sp modelId="{3D254DA1-0021-47A6-A739-18C8141D21EE}">
      <dsp:nvSpPr>
        <dsp:cNvPr id="0" name=""/>
        <dsp:cNvSpPr/>
      </dsp:nvSpPr>
      <dsp:spPr>
        <a:xfrm>
          <a:off x="0" y="1137416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00DB-8985-4E1A-A277-7EACFDB0CDDD}">
      <dsp:nvSpPr>
        <dsp:cNvPr id="0" name=""/>
        <dsp:cNvSpPr/>
      </dsp:nvSpPr>
      <dsp:spPr>
        <a:xfrm>
          <a:off x="0" y="1137416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137416"/>
        <a:ext cx="7012370" cy="568396"/>
      </dsp:txXfrm>
    </dsp:sp>
    <dsp:sp modelId="{BFC5337D-848E-4384-88E4-C8DE43EF3E83}">
      <dsp:nvSpPr>
        <dsp:cNvPr id="0" name=""/>
        <dsp:cNvSpPr/>
      </dsp:nvSpPr>
      <dsp:spPr>
        <a:xfrm>
          <a:off x="0" y="1705812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63AD-FEC5-47E6-8E80-CF672D4124D9}">
      <dsp:nvSpPr>
        <dsp:cNvPr id="0" name=""/>
        <dsp:cNvSpPr/>
      </dsp:nvSpPr>
      <dsp:spPr>
        <a:xfrm>
          <a:off x="0" y="1705812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705812"/>
        <a:ext cx="7012370" cy="568396"/>
      </dsp:txXfrm>
    </dsp:sp>
    <dsp:sp modelId="{A9E0DBDF-3302-42CD-8E87-B502A17DFCE6}">
      <dsp:nvSpPr>
        <dsp:cNvPr id="0" name=""/>
        <dsp:cNvSpPr/>
      </dsp:nvSpPr>
      <dsp:spPr>
        <a:xfrm>
          <a:off x="0" y="2274208"/>
          <a:ext cx="70123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31C2-BBFC-4936-8D34-26B56C7F0E8D}">
      <dsp:nvSpPr>
        <dsp:cNvPr id="0" name=""/>
        <dsp:cNvSpPr/>
      </dsp:nvSpPr>
      <dsp:spPr>
        <a:xfrm>
          <a:off x="0" y="2274208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274208"/>
        <a:ext cx="7012370" cy="568396"/>
      </dsp:txXfrm>
    </dsp:sp>
    <dsp:sp modelId="{DF23DA89-79D5-419A-A811-D243689D4A94}">
      <dsp:nvSpPr>
        <dsp:cNvPr id="0" name=""/>
        <dsp:cNvSpPr/>
      </dsp:nvSpPr>
      <dsp:spPr>
        <a:xfrm>
          <a:off x="0" y="2842605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755CC-3077-4587-8C80-168C3A901D68}">
      <dsp:nvSpPr>
        <dsp:cNvPr id="0" name=""/>
        <dsp:cNvSpPr/>
      </dsp:nvSpPr>
      <dsp:spPr>
        <a:xfrm>
          <a:off x="0" y="2842605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842605"/>
        <a:ext cx="7012370" cy="568396"/>
      </dsp:txXfrm>
    </dsp:sp>
    <dsp:sp modelId="{8859316B-0FD8-43A8-9601-02B18C9B4DAC}">
      <dsp:nvSpPr>
        <dsp:cNvPr id="0" name=""/>
        <dsp:cNvSpPr/>
      </dsp:nvSpPr>
      <dsp:spPr>
        <a:xfrm>
          <a:off x="0" y="3411001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FCC9-70C5-49D1-888C-0C332551E945}">
      <dsp:nvSpPr>
        <dsp:cNvPr id="0" name=""/>
        <dsp:cNvSpPr/>
      </dsp:nvSpPr>
      <dsp:spPr>
        <a:xfrm>
          <a:off x="0" y="3411001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411001"/>
        <a:ext cx="7012370" cy="568396"/>
      </dsp:txXfrm>
    </dsp:sp>
    <dsp:sp modelId="{3FF49091-33FE-49EB-A036-86D009F4554D}">
      <dsp:nvSpPr>
        <dsp:cNvPr id="0" name=""/>
        <dsp:cNvSpPr/>
      </dsp:nvSpPr>
      <dsp:spPr>
        <a:xfrm>
          <a:off x="0" y="3979397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D893-3957-43EF-B5B5-E4C312A1218F}">
      <dsp:nvSpPr>
        <dsp:cNvPr id="0" name=""/>
        <dsp:cNvSpPr/>
      </dsp:nvSpPr>
      <dsp:spPr>
        <a:xfrm>
          <a:off x="0" y="3979397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979397"/>
        <a:ext cx="7012370" cy="568396"/>
      </dsp:txXfrm>
    </dsp:sp>
    <dsp:sp modelId="{B3ED3857-78F4-45C5-BD56-E499C7A44C2B}">
      <dsp:nvSpPr>
        <dsp:cNvPr id="0" name=""/>
        <dsp:cNvSpPr/>
      </dsp:nvSpPr>
      <dsp:spPr>
        <a:xfrm>
          <a:off x="0" y="4547793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6BDE-BD1A-4DD9-BBCC-CB13A3A2C798}">
      <dsp:nvSpPr>
        <dsp:cNvPr id="0" name=""/>
        <dsp:cNvSpPr/>
      </dsp:nvSpPr>
      <dsp:spPr>
        <a:xfrm>
          <a:off x="0" y="4547793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547793"/>
        <a:ext cx="7012370" cy="56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666D0-EC3C-4BC7-A63E-D7E629C66328}">
      <dsp:nvSpPr>
        <dsp:cNvPr id="0" name=""/>
        <dsp:cNvSpPr/>
      </dsp:nvSpPr>
      <dsp:spPr>
        <a:xfrm>
          <a:off x="0" y="86314"/>
          <a:ext cx="4227338" cy="636480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여행 안전 앱 시장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070" y="117384"/>
        <a:ext cx="4165198" cy="574340"/>
      </dsp:txXfrm>
    </dsp:sp>
    <dsp:sp modelId="{D75DAFB4-5F2E-4145-AA4E-321533BC7D2A}">
      <dsp:nvSpPr>
        <dsp:cNvPr id="0" name=""/>
        <dsp:cNvSpPr/>
      </dsp:nvSpPr>
      <dsp:spPr>
        <a:xfrm>
          <a:off x="0" y="750055"/>
          <a:ext cx="11029950" cy="636480"/>
        </a:xfrm>
        <a:prstGeom prst="roundRect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070" y="781125"/>
        <a:ext cx="10967810" cy="574340"/>
      </dsp:txXfrm>
    </dsp:sp>
    <dsp:sp modelId="{84E2BFA0-82B8-48BF-BD10-F5EA7E6AF337}">
      <dsp:nvSpPr>
        <dsp:cNvPr id="0" name=""/>
        <dsp:cNvSpPr/>
      </dsp:nvSpPr>
      <dsp:spPr>
        <a:xfrm>
          <a:off x="0" y="1466791"/>
          <a:ext cx="4213220" cy="6364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국제사례</a:t>
          </a:r>
          <a:r>
            <a:rPr lang="en-US" sz="2000" b="1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Watch-Out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070" y="1497861"/>
        <a:ext cx="4151080" cy="574340"/>
      </dsp:txXfrm>
    </dsp:sp>
    <dsp:sp modelId="{BACEC919-3211-4286-B743-1A6ED6C40E0D}">
      <dsp:nvSpPr>
        <dsp:cNvPr id="0" name=""/>
        <dsp:cNvSpPr/>
      </dsp:nvSpPr>
      <dsp:spPr>
        <a:xfrm>
          <a:off x="0" y="2218855"/>
          <a:ext cx="11029950" cy="6364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070" y="2249925"/>
        <a:ext cx="10967810" cy="574340"/>
      </dsp:txXfrm>
    </dsp:sp>
    <dsp:sp modelId="{153D44D9-72A9-404A-AF29-C0DA80DE29F8}">
      <dsp:nvSpPr>
        <dsp:cNvPr id="0" name=""/>
        <dsp:cNvSpPr/>
      </dsp:nvSpPr>
      <dsp:spPr>
        <a:xfrm>
          <a:off x="0" y="2930777"/>
          <a:ext cx="4329806" cy="63648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국제사례</a:t>
          </a:r>
          <a:r>
            <a:rPr lang="en-US" sz="2000" b="1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2: Move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070" y="2961847"/>
        <a:ext cx="4267666" cy="574340"/>
      </dsp:txXfrm>
    </dsp:sp>
    <dsp:sp modelId="{48AF2B30-5D22-49E3-AD11-17FCB0675A1A}">
      <dsp:nvSpPr>
        <dsp:cNvPr id="0" name=""/>
        <dsp:cNvSpPr/>
      </dsp:nvSpPr>
      <dsp:spPr>
        <a:xfrm>
          <a:off x="0" y="3687655"/>
          <a:ext cx="11029950" cy="63648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방지턱</a:t>
          </a:r>
          <a:r>
            <a:rPr lang="en-US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1070" y="3718725"/>
        <a:ext cx="10967810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5C02D-2B4B-48AC-9CF5-61EBA48AC95D}">
      <dsp:nvSpPr>
        <dsp:cNvPr id="0" name=""/>
        <dsp:cNvSpPr/>
      </dsp:nvSpPr>
      <dsp:spPr>
        <a:xfrm>
          <a:off x="2458486" y="1172803"/>
          <a:ext cx="533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4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711108" y="1215700"/>
        <a:ext cx="28202" cy="5645"/>
      </dsp:txXfrm>
    </dsp:sp>
    <dsp:sp modelId="{7CE2CC30-ED54-498F-A08A-39A08A775E48}">
      <dsp:nvSpPr>
        <dsp:cNvPr id="0" name=""/>
        <dsp:cNvSpPr/>
      </dsp:nvSpPr>
      <dsp:spPr>
        <a:xfrm>
          <a:off x="7913" y="48281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sz="18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sz="18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7913" y="482811"/>
        <a:ext cx="2452373" cy="1471423"/>
      </dsp:txXfrm>
    </dsp:sp>
    <dsp:sp modelId="{9D58B9FC-07D0-437C-B862-2003AD09FAFE}">
      <dsp:nvSpPr>
        <dsp:cNvPr id="0" name=""/>
        <dsp:cNvSpPr/>
      </dsp:nvSpPr>
      <dsp:spPr>
        <a:xfrm>
          <a:off x="5474905" y="1172803"/>
          <a:ext cx="533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45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27527" y="1215700"/>
        <a:ext cx="28202" cy="5645"/>
      </dsp:txXfrm>
    </dsp:sp>
    <dsp:sp modelId="{C9BB235A-3E04-4709-85F9-191C75806D9C}">
      <dsp:nvSpPr>
        <dsp:cNvPr id="0" name=""/>
        <dsp:cNvSpPr/>
      </dsp:nvSpPr>
      <dsp:spPr>
        <a:xfrm>
          <a:off x="3024332" y="48281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전처리 후 </a:t>
          </a:r>
          <a:r>
            <a:rPr lang="en-US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024332" y="482811"/>
        <a:ext cx="2452373" cy="1471423"/>
      </dsp:txXfrm>
    </dsp:sp>
    <dsp:sp modelId="{A5B4E91D-2772-4622-B48E-4BD053049523}">
      <dsp:nvSpPr>
        <dsp:cNvPr id="0" name=""/>
        <dsp:cNvSpPr/>
      </dsp:nvSpPr>
      <dsp:spPr>
        <a:xfrm>
          <a:off x="8491324" y="1172803"/>
          <a:ext cx="533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45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743946" y="1215700"/>
        <a:ext cx="28202" cy="5645"/>
      </dsp:txXfrm>
    </dsp:sp>
    <dsp:sp modelId="{B56A4F43-36F3-44E4-9F8C-B56378712F71}">
      <dsp:nvSpPr>
        <dsp:cNvPr id="0" name=""/>
        <dsp:cNvSpPr/>
      </dsp:nvSpPr>
      <dsp:spPr>
        <a:xfrm>
          <a:off x="6040751" y="48281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6040751" y="482811"/>
        <a:ext cx="2452373" cy="1471423"/>
      </dsp:txXfrm>
    </dsp:sp>
    <dsp:sp modelId="{4950B29E-C8D8-4185-8369-86584EF07BCE}">
      <dsp:nvSpPr>
        <dsp:cNvPr id="0" name=""/>
        <dsp:cNvSpPr/>
      </dsp:nvSpPr>
      <dsp:spPr>
        <a:xfrm>
          <a:off x="1234099" y="1952435"/>
          <a:ext cx="9049257" cy="533445"/>
        </a:xfrm>
        <a:custGeom>
          <a:avLst/>
          <a:gdLst/>
          <a:ahLst/>
          <a:cxnLst/>
          <a:rect l="0" t="0" r="0" b="0"/>
          <a:pathLst>
            <a:path>
              <a:moveTo>
                <a:pt x="9049257" y="0"/>
              </a:moveTo>
              <a:lnTo>
                <a:pt x="9049257" y="283822"/>
              </a:lnTo>
              <a:lnTo>
                <a:pt x="0" y="283822"/>
              </a:lnTo>
              <a:lnTo>
                <a:pt x="0" y="533445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532058" y="2216335"/>
        <a:ext cx="453340" cy="5645"/>
      </dsp:txXfrm>
    </dsp:sp>
    <dsp:sp modelId="{2C5FC553-3EC2-4B91-BD9C-6075FB93CD57}">
      <dsp:nvSpPr>
        <dsp:cNvPr id="0" name=""/>
        <dsp:cNvSpPr/>
      </dsp:nvSpPr>
      <dsp:spPr>
        <a:xfrm>
          <a:off x="9057170" y="48281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9057170" y="482811"/>
        <a:ext cx="2452373" cy="1471423"/>
      </dsp:txXfrm>
    </dsp:sp>
    <dsp:sp modelId="{8ACF7E4C-BC86-4BB6-8DE0-C58B43EE8825}">
      <dsp:nvSpPr>
        <dsp:cNvPr id="0" name=""/>
        <dsp:cNvSpPr/>
      </dsp:nvSpPr>
      <dsp:spPr>
        <a:xfrm>
          <a:off x="2458486" y="3208273"/>
          <a:ext cx="533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45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711108" y="3251170"/>
        <a:ext cx="28202" cy="5645"/>
      </dsp:txXfrm>
    </dsp:sp>
    <dsp:sp modelId="{9DCC8A2A-A637-4C0C-BA04-ACCB7A6B6E17}">
      <dsp:nvSpPr>
        <dsp:cNvPr id="0" name=""/>
        <dsp:cNvSpPr/>
      </dsp:nvSpPr>
      <dsp:spPr>
        <a:xfrm>
          <a:off x="7913" y="251828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7913" y="2518281"/>
        <a:ext cx="2452373" cy="1471423"/>
      </dsp:txXfrm>
    </dsp:sp>
    <dsp:sp modelId="{ED33C6E2-A683-4457-8607-FFF5FD0D2828}">
      <dsp:nvSpPr>
        <dsp:cNvPr id="0" name=""/>
        <dsp:cNvSpPr/>
      </dsp:nvSpPr>
      <dsp:spPr>
        <a:xfrm>
          <a:off x="5474905" y="3208273"/>
          <a:ext cx="533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4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27527" y="3251170"/>
        <a:ext cx="28202" cy="5645"/>
      </dsp:txXfrm>
    </dsp:sp>
    <dsp:sp modelId="{CF89C4C6-9D05-4BEE-BBA4-D18B235D5310}">
      <dsp:nvSpPr>
        <dsp:cNvPr id="0" name=""/>
        <dsp:cNvSpPr/>
      </dsp:nvSpPr>
      <dsp:spPr>
        <a:xfrm>
          <a:off x="3024332" y="251828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3024332" y="2518281"/>
        <a:ext cx="2452373" cy="1471423"/>
      </dsp:txXfrm>
    </dsp:sp>
    <dsp:sp modelId="{7336C6DA-39C5-40A8-A07B-7BFBAB47584D}">
      <dsp:nvSpPr>
        <dsp:cNvPr id="0" name=""/>
        <dsp:cNvSpPr/>
      </dsp:nvSpPr>
      <dsp:spPr>
        <a:xfrm>
          <a:off x="8491324" y="3208273"/>
          <a:ext cx="533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445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743946" y="3251170"/>
        <a:ext cx="28202" cy="5645"/>
      </dsp:txXfrm>
    </dsp:sp>
    <dsp:sp modelId="{13D786CC-7497-4AAD-B765-C97C960F248E}">
      <dsp:nvSpPr>
        <dsp:cNvPr id="0" name=""/>
        <dsp:cNvSpPr/>
      </dsp:nvSpPr>
      <dsp:spPr>
        <a:xfrm>
          <a:off x="6040751" y="251828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6040751" y="2518281"/>
        <a:ext cx="2452373" cy="1471423"/>
      </dsp:txXfrm>
    </dsp:sp>
    <dsp:sp modelId="{2204336E-AB55-4F9D-9490-D2A6A56A0F25}">
      <dsp:nvSpPr>
        <dsp:cNvPr id="0" name=""/>
        <dsp:cNvSpPr/>
      </dsp:nvSpPr>
      <dsp:spPr>
        <a:xfrm>
          <a:off x="9057170" y="2518281"/>
          <a:ext cx="2452373" cy="14714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8" tIns="126138" rIns="120168" bIns="12613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sz="18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sz="18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9057170" y="2518281"/>
        <a:ext cx="2452373" cy="1471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D6CE-E424-48C0-BB1D-75B670761A5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1F72-21BA-42BE-895A-B2F40021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63bcac2f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714375"/>
            <a:ext cx="4572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163bcac2f_2_19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7" name="Google Shape;167;g35163bcac2f_2_19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63bcac2f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5163bcac2f_2_223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8" name="Google Shape;278;g35163bcac2f_2_223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100"/>
              <a:t>10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4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4" name="Google Shape;54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74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3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2" name="Google Shape;62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41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6" name="Google Shape;66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98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0" name="Google Shape;70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0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" name="Google Shape;74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24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" name="Google Shape;78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9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8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2" name="Google Shape;8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63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2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11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 master">
  <p:cSld name="Slide 11 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4" name="Google Shape;94;p2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3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 master">
  <p:cSld name="Slide 12 mast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8" name="Google Shape;98;p2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80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4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3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  <p:sldLayoutId id="2147483741" r:id="rId12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67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파스텔 꽃잎의 추상적 디자인">
            <a:extLst>
              <a:ext uri="{FF2B5EF4-FFF2-40B4-BE49-F238E27FC236}">
                <a16:creationId xmlns:a16="http://schemas.microsoft.com/office/drawing/2014/main" id="{64BC8259-0EA7-03AB-5082-2878CDE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F84B0B-EB17-4B19-5784-441F00BE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SKN 14</a:t>
            </a:r>
            <a:r>
              <a:rPr lang="en-US" altLang="ko-KR" baseline="30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team5</a:t>
            </a:r>
            <a:endParaRPr lang="ko-KR" altLang="en-US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D0DF9-1F4B-ACCB-DC0A-0798867E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길안내</a:t>
            </a:r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도우미 서비스</a:t>
            </a:r>
            <a:endParaRPr lang="ko-KR" altLang="en-US" sz="1800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661507" y="1258600"/>
            <a:ext cx="85772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 예시 화면 </a:t>
            </a:r>
            <a:r>
              <a:rPr lang="en-US" altLang="ko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[ </a:t>
            </a:r>
            <a:r>
              <a:rPr lang="ko" altLang="en-US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구현예정</a:t>
            </a:r>
            <a:r>
              <a:rPr lang="en-US" altLang="ko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]</a:t>
            </a:r>
            <a:endParaRPr sz="3733"/>
          </a:p>
        </p:txBody>
      </p:sp>
      <p:pic>
        <p:nvPicPr>
          <p:cNvPr id="281" name="Google Shape;281;p3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93" y="2227264"/>
            <a:ext cx="3433961" cy="2122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/>
          <p:nvPr/>
        </p:nvSpPr>
        <p:spPr>
          <a:xfrm>
            <a:off x="661492" y="45857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화면</a:t>
            </a:r>
            <a:endParaRPr sz="1867"/>
          </a:p>
        </p:txBody>
      </p:sp>
      <p:sp>
        <p:nvSpPr>
          <p:cNvPr id="283" name="Google Shape;283;p36"/>
          <p:cNvSpPr/>
          <p:nvPr/>
        </p:nvSpPr>
        <p:spPr>
          <a:xfrm>
            <a:off x="661493" y="4994474"/>
            <a:ext cx="3433961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사고다발지역이 색상별로 표시된 지도 인터페이스</a:t>
            </a:r>
            <a:endParaRPr sz="1467"/>
          </a:p>
        </p:txBody>
      </p:sp>
      <p:pic>
        <p:nvPicPr>
          <p:cNvPr id="284" name="Google Shape;284;p3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8921" y="2227263"/>
            <a:ext cx="3434060" cy="212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4378920" y="4585891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요약 결과</a:t>
            </a:r>
            <a:endParaRPr sz="1867"/>
          </a:p>
        </p:txBody>
      </p:sp>
      <p:sp>
        <p:nvSpPr>
          <p:cNvPr id="286" name="Google Shape;286;p36"/>
          <p:cNvSpPr/>
          <p:nvPr/>
        </p:nvSpPr>
        <p:spPr>
          <a:xfrm>
            <a:off x="4378921" y="4994572"/>
            <a:ext cx="3434060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원문과 </a:t>
            </a:r>
            <a:r>
              <a:rPr lang="en-US" altLang="ko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AI </a:t>
            </a: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 결과를 비교할 수 있는 화면</a:t>
            </a:r>
            <a:endParaRPr sz="1467"/>
          </a:p>
        </p:txBody>
      </p:sp>
      <p:pic>
        <p:nvPicPr>
          <p:cNvPr id="287" name="Google Shape;287;p3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6449" y="2227264"/>
            <a:ext cx="3433961" cy="2122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8096448" y="45857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출력 기능</a:t>
            </a:r>
            <a:endParaRPr sz="1867"/>
          </a:p>
        </p:txBody>
      </p:sp>
      <p:sp>
        <p:nvSpPr>
          <p:cNvPr id="289" name="Google Shape;289;p36"/>
          <p:cNvSpPr/>
          <p:nvPr/>
        </p:nvSpPr>
        <p:spPr>
          <a:xfrm>
            <a:off x="8096449" y="4994474"/>
            <a:ext cx="3433961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요약된 내용을 음성으로 들을 수 있는 플레이어</a:t>
            </a:r>
            <a:endParaRPr sz="146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ED4EA-5071-182E-4BCB-BA3C8457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02157"/>
            <a:ext cx="3745878" cy="1584454"/>
          </a:xfrm>
        </p:spPr>
        <p:txBody>
          <a:bodyPr anchor="ctr">
            <a:normAutofit fontScale="90000"/>
          </a:bodyPr>
          <a:lstStyle/>
          <a:p>
            <a: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구성 </a:t>
            </a:r>
            <a:r>
              <a:rPr lang="en-US" altLang="ko-KR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추가예정</a:t>
            </a:r>
            <a:r>
              <a:rPr lang="en-US" altLang="ko-KR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b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6390F53-92A0-2178-CE89-4B808BFB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909" y="850678"/>
            <a:ext cx="6484091" cy="515664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2400" dirty="0" err="1">
                <a:latin typeface="Malgun Gothic"/>
                <a:ea typeface="Malgun Gothic"/>
                <a:cs typeface="Malgun Gothic"/>
                <a:sym typeface="Malgun Gothic"/>
              </a:rPr>
              <a:t>Streamlit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"/>
                <a:ea typeface="Malgun Gothic"/>
                <a:cs typeface="Malgun Gothic"/>
                <a:sym typeface="Malgun Gothic"/>
              </a:rPr>
              <a:t>LLM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: OpenAI GPT-3.5 (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텍스트 요약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"/>
                <a:ea typeface="Malgun Gothic"/>
                <a:cs typeface="Malgun Gothic"/>
                <a:sym typeface="Malgun Gothic"/>
              </a:rPr>
              <a:t>TTS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: Google TTS (</a:t>
            </a:r>
            <a:r>
              <a:rPr lang="en-US" altLang="ko" sz="2400" dirty="0" err="1">
                <a:latin typeface="Malgun Gothic"/>
                <a:ea typeface="Malgun Gothic"/>
                <a:cs typeface="Malgun Gothic"/>
                <a:sym typeface="Malgun Gothic"/>
              </a:rPr>
              <a:t>gTTS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: MySQL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웹 </a:t>
            </a:r>
            <a:r>
              <a:rPr lang="ko-KR" altLang="en-US" sz="2400" b="1" dirty="0" err="1"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r>
              <a:rPr lang="en-US" altLang="ko-KR" sz="24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2400" dirty="0" err="1">
                <a:latin typeface="Malgun Gothic"/>
                <a:ea typeface="Malgun Gothic"/>
                <a:cs typeface="Malgun Gothic"/>
                <a:sym typeface="Malgun Gothic"/>
              </a:rPr>
              <a:t>BeautifulSoup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, requests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sz="2400" dirty="0"/>
          </a:p>
        </p:txBody>
      </p:sp>
      <p:pic>
        <p:nvPicPr>
          <p:cNvPr id="4" name="Google Shape;160;p31" descr="preencoded.png">
            <a:extLst>
              <a:ext uri="{FF2B5EF4-FFF2-40B4-BE49-F238E27FC236}">
                <a16:creationId xmlns:a16="http://schemas.microsoft.com/office/drawing/2014/main" id="{64FD4946-5FD8-0780-A53F-EF99B793EB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p31" descr="preencoded.png">
            <a:extLst>
              <a:ext uri="{FF2B5EF4-FFF2-40B4-BE49-F238E27FC236}">
                <a16:creationId xmlns:a16="http://schemas.microsoft.com/office/drawing/2014/main" id="{D584D13B-C760-4D9E-5492-494E4167C2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30" y="3148416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p31" descr="preencoded.png">
            <a:extLst>
              <a:ext uri="{FF2B5EF4-FFF2-40B4-BE49-F238E27FC236}">
                <a16:creationId xmlns:a16="http://schemas.microsoft.com/office/drawing/2014/main" id="{1B68FB67-6A1C-AE31-A0CF-B71F1B183F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31" descr="preencoded.png">
            <a:extLst>
              <a:ext uri="{FF2B5EF4-FFF2-40B4-BE49-F238E27FC236}">
                <a16:creationId xmlns:a16="http://schemas.microsoft.com/office/drawing/2014/main" id="{74E5056A-16F2-6AE5-FEED-820479C62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501" y="3391228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31" descr="preencoded.png">
            <a:extLst>
              <a:ext uri="{FF2B5EF4-FFF2-40B4-BE49-F238E27FC236}">
                <a16:creationId xmlns:a16="http://schemas.microsoft.com/office/drawing/2014/main" id="{022F5B98-5FD6-2729-D2FB-712E40B5271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5;p31" descr="preencoded.png">
            <a:extLst>
              <a:ext uri="{FF2B5EF4-FFF2-40B4-BE49-F238E27FC236}">
                <a16:creationId xmlns:a16="http://schemas.microsoft.com/office/drawing/2014/main" id="{55A43D14-8F22-AC36-5078-EDEF262FAA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15687" y="4782399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6;p31" descr="preencoded.png">
            <a:extLst>
              <a:ext uri="{FF2B5EF4-FFF2-40B4-BE49-F238E27FC236}">
                <a16:creationId xmlns:a16="http://schemas.microsoft.com/office/drawing/2014/main" id="{ACB81518-049F-D908-CCAD-353419ADD56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;p31" descr="preencoded.png">
            <a:extLst>
              <a:ext uri="{FF2B5EF4-FFF2-40B4-BE49-F238E27FC236}">
                <a16:creationId xmlns:a16="http://schemas.microsoft.com/office/drawing/2014/main" id="{0F6D6A2D-232D-D23E-3871-740B7EAB3D6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517" y="4539586"/>
            <a:ext cx="212080" cy="26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4663-A0FB-DA8C-0A2C-9DF7A87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전체 </a:t>
            </a: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서비스 흐름도</a:t>
            </a:r>
            <a:br>
              <a:rPr lang="ko-KR" altLang="en-US" b="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F5F42AE-503A-CABA-AA6A-DCA46BBF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42644"/>
              </p:ext>
            </p:extLst>
          </p:nvPr>
        </p:nvGraphicFramePr>
        <p:xfrm>
          <a:off x="228600" y="1683327"/>
          <a:ext cx="11517457" cy="447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4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0ECD-1D56-B15F-2038-002A7997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r>
              <a:rPr lang="en-US" altLang="ko-KR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b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1205-8A40-6EE2-6A3A-5720C4C4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6705"/>
            <a:ext cx="11029615" cy="363448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서비스를 통해 여행자는 출발 전에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위험 지역을 미리 인지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경로 선택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예방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가능합니다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운전 중에도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음성으로 정보를 제공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 주행 중 시야 분산을 최소화하고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높이는 데 기여할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A483-11F7-8757-B5DC-EFEE1DC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lang="ko-KR" altLang="en-US" sz="3600" b="1" i="0" u="none" strike="noStrike" cap="none" dirty="0">
                <a:solidFill>
                  <a:srgbClr val="233E3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결론 및 향후 발전 방향</a:t>
            </a:r>
            <a:endParaRPr lang="ko-KR" altLang="en-US" sz="36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Google Shape;323;p40">
            <a:extLst>
              <a:ext uri="{FF2B5EF4-FFF2-40B4-BE49-F238E27FC236}">
                <a16:creationId xmlns:a16="http://schemas.microsoft.com/office/drawing/2014/main" id="{AEF9330E-4B9F-583C-70C9-DF8AF95D988B}"/>
              </a:ext>
            </a:extLst>
          </p:cNvPr>
          <p:cNvSpPr/>
          <p:nvPr/>
        </p:nvSpPr>
        <p:spPr>
          <a:xfrm>
            <a:off x="661323" y="2586975"/>
            <a:ext cx="2031635" cy="104388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324;p40" descr="preencoded.png">
            <a:extLst>
              <a:ext uri="{FF2B5EF4-FFF2-40B4-BE49-F238E27FC236}">
                <a16:creationId xmlns:a16="http://schemas.microsoft.com/office/drawing/2014/main" id="{64B044D9-A68B-CA2B-EC3A-F050E3CA09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1368" y="2866607"/>
            <a:ext cx="679327" cy="52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25;p40">
            <a:extLst>
              <a:ext uri="{FF2B5EF4-FFF2-40B4-BE49-F238E27FC236}">
                <a16:creationId xmlns:a16="http://schemas.microsoft.com/office/drawing/2014/main" id="{B052252F-2147-6CA9-03DB-6BC1C51BAC00}"/>
              </a:ext>
            </a:extLst>
          </p:cNvPr>
          <p:cNvSpPr/>
          <p:nvPr/>
        </p:nvSpPr>
        <p:spPr>
          <a:xfrm>
            <a:off x="2734943" y="27877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현재 성과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326;p40">
            <a:extLst>
              <a:ext uri="{FF2B5EF4-FFF2-40B4-BE49-F238E27FC236}">
                <a16:creationId xmlns:a16="http://schemas.microsoft.com/office/drawing/2014/main" id="{37319E50-1A5D-3480-1DC7-A6C1C239F1C4}"/>
              </a:ext>
            </a:extLst>
          </p:cNvPr>
          <p:cNvSpPr/>
          <p:nvPr/>
        </p:nvSpPr>
        <p:spPr>
          <a:xfrm>
            <a:off x="2734943" y="3116005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실시간 뉴스 요약 및 음성 변환 서비스 구현 완료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Google Shape;327;p40">
            <a:extLst>
              <a:ext uri="{FF2B5EF4-FFF2-40B4-BE49-F238E27FC236}">
                <a16:creationId xmlns:a16="http://schemas.microsoft.com/office/drawing/2014/main" id="{4810CAC2-B272-993A-24F2-25C8E3B58E6E}"/>
              </a:ext>
            </a:extLst>
          </p:cNvPr>
          <p:cNvSpPr/>
          <p:nvPr/>
        </p:nvSpPr>
        <p:spPr>
          <a:xfrm>
            <a:off x="2562512" y="3640777"/>
            <a:ext cx="6651501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8;p40">
            <a:extLst>
              <a:ext uri="{FF2B5EF4-FFF2-40B4-BE49-F238E27FC236}">
                <a16:creationId xmlns:a16="http://schemas.microsoft.com/office/drawing/2014/main" id="{CCC11FE2-3E13-64E5-EC71-357CDD379537}"/>
              </a:ext>
            </a:extLst>
          </p:cNvPr>
          <p:cNvSpPr/>
          <p:nvPr/>
        </p:nvSpPr>
        <p:spPr>
          <a:xfrm>
            <a:off x="652080" y="3698769"/>
            <a:ext cx="3658663" cy="103571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329;p40" descr="preencoded.png">
            <a:extLst>
              <a:ext uri="{FF2B5EF4-FFF2-40B4-BE49-F238E27FC236}">
                <a16:creationId xmlns:a16="http://schemas.microsoft.com/office/drawing/2014/main" id="{319144F1-8CA0-D9A0-8F04-0C8C45956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695" y="3754292"/>
            <a:ext cx="682263" cy="86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40">
            <a:extLst>
              <a:ext uri="{FF2B5EF4-FFF2-40B4-BE49-F238E27FC236}">
                <a16:creationId xmlns:a16="http://schemas.microsoft.com/office/drawing/2014/main" id="{F7EBF171-57B3-5654-88DB-06CF0E13C6E1}"/>
              </a:ext>
            </a:extLst>
          </p:cNvPr>
          <p:cNvSpPr/>
          <p:nvPr/>
        </p:nvSpPr>
        <p:spPr>
          <a:xfrm>
            <a:off x="4496757" y="380274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확장 계획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Google Shape;332;p40">
            <a:extLst>
              <a:ext uri="{FF2B5EF4-FFF2-40B4-BE49-F238E27FC236}">
                <a16:creationId xmlns:a16="http://schemas.microsoft.com/office/drawing/2014/main" id="{41313F5D-4453-C61C-61CD-C9087CDD812A}"/>
              </a:ext>
            </a:extLst>
          </p:cNvPr>
          <p:cNvSpPr/>
          <p:nvPr/>
        </p:nvSpPr>
        <p:spPr>
          <a:xfrm>
            <a:off x="4203020" y="4692012"/>
            <a:ext cx="5292849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3;p40">
            <a:extLst>
              <a:ext uri="{FF2B5EF4-FFF2-40B4-BE49-F238E27FC236}">
                <a16:creationId xmlns:a16="http://schemas.microsoft.com/office/drawing/2014/main" id="{A3FA03B2-01F0-5013-10B5-D900562B0673}"/>
              </a:ext>
            </a:extLst>
          </p:cNvPr>
          <p:cNvSpPr/>
          <p:nvPr/>
        </p:nvSpPr>
        <p:spPr>
          <a:xfrm>
            <a:off x="652079" y="4837351"/>
            <a:ext cx="4693643" cy="989718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334;p40" descr="preencoded.png">
            <a:extLst>
              <a:ext uri="{FF2B5EF4-FFF2-40B4-BE49-F238E27FC236}">
                <a16:creationId xmlns:a16="http://schemas.microsoft.com/office/drawing/2014/main" id="{5ED27141-E672-4382-835E-3119878C0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411" y="4719264"/>
            <a:ext cx="849808" cy="10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5;p40">
            <a:extLst>
              <a:ext uri="{FF2B5EF4-FFF2-40B4-BE49-F238E27FC236}">
                <a16:creationId xmlns:a16="http://schemas.microsoft.com/office/drawing/2014/main" id="{CED7B3E4-185A-E956-7768-FC5CB594B3F5}"/>
              </a:ext>
            </a:extLst>
          </p:cNvPr>
          <p:cNvSpPr/>
          <p:nvPr/>
        </p:nvSpPr>
        <p:spPr>
          <a:xfrm>
            <a:off x="5382768" y="488798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기능 개선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Google Shape;336;p40">
            <a:extLst>
              <a:ext uri="{FF2B5EF4-FFF2-40B4-BE49-F238E27FC236}">
                <a16:creationId xmlns:a16="http://schemas.microsoft.com/office/drawing/2014/main" id="{C9AA583A-B2B4-BDC9-734A-452B0817871E}"/>
              </a:ext>
            </a:extLst>
          </p:cNvPr>
          <p:cNvSpPr/>
          <p:nvPr/>
        </p:nvSpPr>
        <p:spPr>
          <a:xfrm>
            <a:off x="5382768" y="5260793"/>
            <a:ext cx="6754934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사고 유형별 필터링, 맞춤형 추천 기능, </a:t>
            </a:r>
            <a:r>
              <a:rPr lang="ko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기상상태 정보결합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Google Shape;331;p40">
            <a:extLst>
              <a:ext uri="{FF2B5EF4-FFF2-40B4-BE49-F238E27FC236}">
                <a16:creationId xmlns:a16="http://schemas.microsoft.com/office/drawing/2014/main" id="{FF12F79D-D106-3654-4117-B0E8D986CAEF}"/>
              </a:ext>
            </a:extLst>
          </p:cNvPr>
          <p:cNvSpPr/>
          <p:nvPr/>
        </p:nvSpPr>
        <p:spPr>
          <a:xfrm>
            <a:off x="4496757" y="4192898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다양한 국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내</a:t>
            </a: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뉴스 소스 연동 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확장 가능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F53E82-21ED-E695-1600-52F1ADE8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A9D9422-20D2-D128-E024-43D5DF55A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28244"/>
              </p:ext>
            </p:extLst>
          </p:nvPr>
        </p:nvGraphicFramePr>
        <p:xfrm>
          <a:off x="4546547" y="1037967"/>
          <a:ext cx="7012370" cy="51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3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BAE3-75FB-A693-7FAD-B282565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pic>
        <p:nvPicPr>
          <p:cNvPr id="5" name="내용 개체 틀 4" descr="만화 영화, 인간의 얼굴, 소녀, 장난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8FB1E4-3B6B-4EAE-48F6-5F21202A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1" y="2441761"/>
            <a:ext cx="2031985" cy="1974476"/>
          </a:xfrm>
        </p:spPr>
      </p:pic>
      <p:pic>
        <p:nvPicPr>
          <p:cNvPr id="7" name="그림 6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DE1BEF-CDD5-1654-713A-01F7E1D3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7" y="2235326"/>
            <a:ext cx="2465333" cy="2465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8C04-46DA-986C-B77D-82D0DF6228D6}"/>
              </a:ext>
            </a:extLst>
          </p:cNvPr>
          <p:cNvSpPr txBox="1"/>
          <p:nvPr/>
        </p:nvSpPr>
        <p:spPr>
          <a:xfrm>
            <a:off x="581191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정유진 팀장님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90F7-3955-D114-D79C-383F84091AFB}"/>
              </a:ext>
            </a:extLst>
          </p:cNvPr>
          <p:cNvSpPr txBox="1"/>
          <p:nvPr/>
        </p:nvSpPr>
        <p:spPr>
          <a:xfrm>
            <a:off x="2613176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전정규 님</a:t>
            </a:r>
          </a:p>
        </p:txBody>
      </p:sp>
      <p:sp>
        <p:nvSpPr>
          <p:cNvPr id="6" name="Google Shape;125;p28">
            <a:extLst>
              <a:ext uri="{FF2B5EF4-FFF2-40B4-BE49-F238E27FC236}">
                <a16:creationId xmlns:a16="http://schemas.microsoft.com/office/drawing/2014/main" id="{DB82578A-5D04-88EE-CAA2-7389F0152209}"/>
              </a:ext>
            </a:extLst>
          </p:cNvPr>
          <p:cNvSpPr/>
          <p:nvPr/>
        </p:nvSpPr>
        <p:spPr>
          <a:xfrm>
            <a:off x="472097" y="478557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정제 및 지도매핑 구현</a:t>
            </a:r>
            <a:endParaRPr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8" name="Google Shape;125;p28">
            <a:extLst>
              <a:ext uri="{FF2B5EF4-FFF2-40B4-BE49-F238E27FC236}">
                <a16:creationId xmlns:a16="http://schemas.microsoft.com/office/drawing/2014/main" id="{4C541363-0B04-3569-9BAB-F8D23D12E1C1}"/>
              </a:ext>
            </a:extLst>
          </p:cNvPr>
          <p:cNvSpPr/>
          <p:nvPr/>
        </p:nvSpPr>
        <p:spPr>
          <a:xfrm>
            <a:off x="2475067" y="4746579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실시간 및 </a:t>
            </a:r>
            <a:r>
              <a:rPr lang="en-US" altLang="ko-KR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tts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pic>
        <p:nvPicPr>
          <p:cNvPr id="9" name="그림 8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DF36E6-144F-84E4-BC1C-0C8B61D0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22" y="2196332"/>
            <a:ext cx="2465333" cy="2465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744501-CEB7-2D27-D871-E26DC0CD3CD9}"/>
              </a:ext>
            </a:extLst>
          </p:cNvPr>
          <p:cNvSpPr txBox="1"/>
          <p:nvPr/>
        </p:nvSpPr>
        <p:spPr>
          <a:xfrm>
            <a:off x="454625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송유나 님</a:t>
            </a:r>
          </a:p>
        </p:txBody>
      </p:sp>
      <p:sp>
        <p:nvSpPr>
          <p:cNvPr id="11" name="Google Shape;125;p28">
            <a:extLst>
              <a:ext uri="{FF2B5EF4-FFF2-40B4-BE49-F238E27FC236}">
                <a16:creationId xmlns:a16="http://schemas.microsoft.com/office/drawing/2014/main" id="{EB1967B0-BC1E-2D30-ECFA-9C84092AD103}"/>
              </a:ext>
            </a:extLst>
          </p:cNvPr>
          <p:cNvSpPr/>
          <p:nvPr/>
        </p:nvSpPr>
        <p:spPr>
          <a:xfrm>
            <a:off x="4717275" y="4720825"/>
            <a:ext cx="1568957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그림 11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D53A59-0019-45A7-87BE-CBAA4D370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38" y="2235326"/>
            <a:ext cx="2465333" cy="2465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DC3E86-296E-65EA-C3A3-0C13CEADE63A}"/>
              </a:ext>
            </a:extLst>
          </p:cNvPr>
          <p:cNvSpPr txBox="1"/>
          <p:nvPr/>
        </p:nvSpPr>
        <p:spPr>
          <a:xfrm>
            <a:off x="670423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이승철 님</a:t>
            </a:r>
          </a:p>
        </p:txBody>
      </p:sp>
      <p:sp>
        <p:nvSpPr>
          <p:cNvPr id="14" name="Google Shape;125;p28">
            <a:extLst>
              <a:ext uri="{FF2B5EF4-FFF2-40B4-BE49-F238E27FC236}">
                <a16:creationId xmlns:a16="http://schemas.microsoft.com/office/drawing/2014/main" id="{1D049D21-2D37-71A2-24B5-0ACBD7D8E815}"/>
              </a:ext>
            </a:extLst>
          </p:cNvPr>
          <p:cNvSpPr/>
          <p:nvPr/>
        </p:nvSpPr>
        <p:spPr>
          <a:xfrm>
            <a:off x="6664113" y="478641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정확도순 조회 구현</a:t>
            </a:r>
            <a:endParaRPr lang="ko-KR" altLang="en-US" sz="1800" i="0" u="none" strike="noStrike" cap="none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" name="그림 14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9AC36E0-3FE1-CF1B-61FA-8F46E321E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01" y="2196331"/>
            <a:ext cx="2465333" cy="2465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087FCD-70AD-3E8F-9EE1-90DE0D99CBE7}"/>
              </a:ext>
            </a:extLst>
          </p:cNvPr>
          <p:cNvSpPr txBox="1"/>
          <p:nvPr/>
        </p:nvSpPr>
        <p:spPr>
          <a:xfrm>
            <a:off x="9227596" y="4372209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서은선 님 </a:t>
            </a:r>
          </a:p>
        </p:txBody>
      </p:sp>
      <p:sp>
        <p:nvSpPr>
          <p:cNvPr id="17" name="Google Shape;125;p28">
            <a:extLst>
              <a:ext uri="{FF2B5EF4-FFF2-40B4-BE49-F238E27FC236}">
                <a16:creationId xmlns:a16="http://schemas.microsoft.com/office/drawing/2014/main" id="{B7B2B7F9-B44A-CF71-A204-9A0D23D87EB4}"/>
              </a:ext>
            </a:extLst>
          </p:cNvPr>
          <p:cNvSpPr/>
          <p:nvPr/>
        </p:nvSpPr>
        <p:spPr>
          <a:xfrm>
            <a:off x="9038526" y="4661665"/>
            <a:ext cx="2432244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Comic Sans MS"/>
                <a:ea typeface="Comic Sans MS"/>
                <a:cs typeface="Comic Sans MS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577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93CE6-5919-6FF8-7B99-F55758D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전 사고 다발 지역 안내 서비스</a:t>
            </a:r>
            <a:b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600" dirty="0">
              <a:solidFill>
                <a:schemeClr val="tx2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A749F-76F6-3243-1DE1-2B17411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2330985"/>
            <a:ext cx="7011413" cy="3911985"/>
          </a:xfrm>
        </p:spPr>
        <p:txBody>
          <a:bodyPr>
            <a:normAutofit/>
          </a:bodyPr>
          <a:lstStyle/>
          <a:p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저희는 여행자를 위한 사고 다발 지역 안내 서비스를 개발했습니다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</a:p>
          <a:p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 </a:t>
            </a:r>
            <a:r>
              <a:rPr lang="ko-KR" altLang="en-US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길안심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파트너는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사용자의 여행 경로에서 발생한 사고 정보를 실시간으로 확인하고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,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관련 뉴스를 자동으로 요약해 음성으로도 제공합니다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  <a:endParaRPr lang="ko-KR" altLang="en-US" sz="24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05;p27" descr="preencoded.png">
            <a:extLst>
              <a:ext uri="{FF2B5EF4-FFF2-40B4-BE49-F238E27FC236}">
                <a16:creationId xmlns:a16="http://schemas.microsoft.com/office/drawing/2014/main" id="{541DE9EC-B663-FDEE-825B-B499F2634C43}"/>
              </a:ext>
            </a:extLst>
          </p:cNvPr>
          <p:cNvPicPr preferRelativeResize="0"/>
          <p:nvPr/>
        </p:nvPicPr>
        <p:blipFill rotWithShape="1">
          <a:blip r:embed="rId2"/>
          <a:srcRect l="1200" r="2720" b="3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3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FDE8-F0B1-3934-DA9F-E4A5E7B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7" y="709492"/>
            <a:ext cx="11029616" cy="2719508"/>
          </a:xfrm>
        </p:spPr>
        <p:txBody>
          <a:bodyPr/>
          <a:lstStyle/>
          <a:p>
            <a:r>
              <a:rPr lang="ko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🛑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문제 제기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여행이나 이동을 준비하는 사용자분들은 출발지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 주변에서 발생하는 사건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정보를 사전에 확인하기 어렵습니다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소식은 주로 뉴스 형태로 제공되지만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일일이 뉴스를 검색하고 긴 기사 내용을 읽어야 하는 번거로움과 시간이 소요되는 문제가 있습니다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 이동 중에는 긴 텍스트를 읽는 것보다 요약된 정보를 빠르게 청취하는 것이 더욱 효율적입니다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이에 따라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위험 지역에 대한 정보를 보다 간편하고 신속하게 파악할 수 있는 방법이 필요한 상황입니다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sz="18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D2CEF-00F3-76CA-CB47-F3620C49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7" y="3602367"/>
            <a:ext cx="11029615" cy="2719509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✅ 해결 방법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본 서비스는 출발지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목적지를 입력하면 해당 지역과 관련된 뉴스를 자동으로 수집하고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핵심 내용을 요약하여 제공합니다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요약된 뉴스를 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TTS(Text-To-Speech)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기술을 활용해 음성으로 변환함으로써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사용자분들이 손쉽게 정보를 청취하고 파악할 수 있도록 지원합니다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이를 통해 사용자는 이동 전이나 이동 중에도 사건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관련 정보를 신속하게 인지할 수 있으며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보다 안전한 이동 계획을 수립할 수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0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E891-EA95-978F-F47B-6F5ED79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유사 어플리케이션</a:t>
            </a:r>
            <a:br>
              <a:rPr lang="ko-KR" altLang="en-US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2C7A8FC8-8CFE-48EA-1D68-05DEF00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263293"/>
              </p:ext>
            </p:extLst>
          </p:nvPr>
        </p:nvGraphicFramePr>
        <p:xfrm>
          <a:off x="580858" y="1718108"/>
          <a:ext cx="11029950" cy="433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661492" y="695524"/>
            <a:ext cx="47256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kern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주요 기능 설명 </a:t>
            </a: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0" name="Google Shape;170;p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193" y="1664197"/>
            <a:ext cx="134500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743" y="2177555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4240196" y="1853200"/>
            <a:ext cx="3035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</a:t>
            </a:r>
            <a:r>
              <a:rPr lang="en-US" altLang="ko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folium </a:t>
            </a:r>
            <a:r>
              <a:rPr lang="ko" altLang="en-US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활용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4240213" y="2261891"/>
            <a:ext cx="2582268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사고다발지역 데이터 시각적 표현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098430" y="2764235"/>
            <a:ext cx="7384852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5" name="Google Shape;175;p3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3687" y="2800549"/>
            <a:ext cx="269001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5743" y="3178968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4912739" y="2989567"/>
            <a:ext cx="3137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 크롤및 텍스트 추출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4912717" y="3398243"/>
            <a:ext cx="2777232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광고</a:t>
            </a:r>
            <a:r>
              <a:rPr lang="en-US" altLang="ko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메뉴</a:t>
            </a:r>
            <a:r>
              <a:rPr lang="en-US" altLang="ko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댓글 제외한 본문만 추출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4770933" y="3900587"/>
            <a:ext cx="6712347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3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1182" y="3936902"/>
            <a:ext cx="4035028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5743" y="4315321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5585221" y="412591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en-US" altLang="ko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AI </a:t>
            </a:r>
            <a:r>
              <a:rPr lang="ko" altLang="en-US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기반 요약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5585221" y="4534595"/>
            <a:ext cx="2651819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GPT-3</a:t>
            </a: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로 핵심 내용 </a:t>
            </a:r>
            <a:r>
              <a:rPr lang="en-US" altLang="ko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줄 이내 요약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5443439" y="5036939"/>
            <a:ext cx="6039843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3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8579" y="5073254"/>
            <a:ext cx="5380136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5645" y="5451673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6257727" y="5262265"/>
            <a:ext cx="199747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변환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6257727" y="5670947"/>
            <a:ext cx="1997472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gTTS</a:t>
            </a:r>
            <a:r>
              <a:rPr lang="ko" altLang="en-US" sz="1467" kern="0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로 한국어 음성 생성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DBAAF-4119-5471-1C99-1A33991F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0" i="0" u="none" strike="noStrike" cap="none" dirty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시스템 아키텍처</a:t>
            </a:r>
            <a:br>
              <a:rPr lang="ko-KR" altLang="en-US" sz="3600" b="0" i="0" u="none" strike="noStrike" cap="none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C4FD9-3D7C-E5E1-3E63-AC3BF42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28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385D-18F0-3A82-755D-6C9E962B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5849F-0271-F821-124A-26E546CE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263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587</Words>
  <Application>Microsoft Office PowerPoint</Application>
  <PresentationFormat>와이드스크린</PresentationFormat>
  <Paragraphs>91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Malgun Gothic Semilight</vt:lpstr>
      <vt:lpstr>Microsoft GothicNeo</vt:lpstr>
      <vt:lpstr>맑은 고딕</vt:lpstr>
      <vt:lpstr>맑은 고딕</vt:lpstr>
      <vt:lpstr>Alice</vt:lpstr>
      <vt:lpstr>Arial</vt:lpstr>
      <vt:lpstr>Comic Sans MS</vt:lpstr>
      <vt:lpstr>Lora</vt:lpstr>
      <vt:lpstr>Wingdings 2</vt:lpstr>
      <vt:lpstr>DividendVTI</vt:lpstr>
      <vt:lpstr>Office Theme</vt:lpstr>
      <vt:lpstr>SKN 14TH team5</vt:lpstr>
      <vt:lpstr>목차</vt:lpstr>
      <vt:lpstr>팀원소개</vt:lpstr>
      <vt:lpstr>여행 전 사고 다발 지역 안내 서비스 </vt:lpstr>
      <vt:lpstr>🛑 문제 제기 여행이나 이동을 준비하는 사용자분들은 출발지, 경유지, 목적지 주변에서 발생하는 사건·사고 정보를 사전에 확인하기 어렵습니다.  관련 소식은 주로 뉴스 형태로 제공되지만, 일일이 뉴스를 검색하고 긴 기사 내용을 읽어야 하는 번거로움과 시간이 소요되는 문제가 있습니다.  또한 이동 중에는 긴 텍스트를 읽는 것보다 요약된 정보를 빠르게 청취하는 것이 더욱 효율적입니다.  이에 따라, 사고 위험 지역에 대한 정보를 보다 간편하고 신속하게 파악할 수 있는 방법이 필요한 상황입니다. </vt:lpstr>
      <vt:lpstr>유사 어플리케이션 </vt:lpstr>
      <vt:lpstr>PowerPoint 프레젠테이션</vt:lpstr>
      <vt:lpstr>시스템 아키텍처 </vt:lpstr>
      <vt:lpstr>EPD 설계도</vt:lpstr>
      <vt:lpstr>PowerPoint 프레젠테이션</vt:lpstr>
      <vt:lpstr>기술 스택 구성 ( 추가예정) </vt:lpstr>
      <vt:lpstr>전체 서비스 흐름도 </vt:lpstr>
      <vt:lpstr>기대효과:  </vt:lpstr>
      <vt:lpstr>결론 및 향후 발전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전정규</dc:creator>
  <cp:lastModifiedBy>전정규</cp:lastModifiedBy>
  <cp:revision>2</cp:revision>
  <dcterms:created xsi:type="dcterms:W3CDTF">2025-04-29T00:04:57Z</dcterms:created>
  <dcterms:modified xsi:type="dcterms:W3CDTF">2025-04-29T01:03:45Z</dcterms:modified>
</cp:coreProperties>
</file>