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bdb10a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bdb10a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bdb10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bdb10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bdb10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bdb10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bdb10a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bdb10a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bdb10a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bdb10a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версиями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034"/>
            <a:ext cx="9143999" cy="312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376225"/>
            <a:ext cx="68770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071550"/>
            <a:ext cx="87439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428625"/>
            <a:ext cx="6191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первого коммита на Git Hub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75" y="1193450"/>
            <a:ext cx="6457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475" y="2309625"/>
            <a:ext cx="5703421" cy="2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