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16465d6d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16465d6d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16465d6d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16465d6d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16465d6d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16465d6d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16465d6d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16465d6d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16465d6d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16465d6d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16465d6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16465d6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16465d6d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16465d6d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16465d6d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16465d6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16465d6d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16465d6d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16465d6d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16465d6d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16465d6d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16465d6d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16465d6d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16465d6d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688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и конфигурация операционной системы на виртуальную машину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534" y="0"/>
            <a:ext cx="59709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534" y="0"/>
            <a:ext cx="59709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807" y="288925"/>
            <a:ext cx="59783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534" y="0"/>
            <a:ext cx="59709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300" y="476250"/>
            <a:ext cx="4905375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300" y="476250"/>
            <a:ext cx="4905375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157150"/>
            <a:ext cx="645795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157150"/>
            <a:ext cx="645795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157150"/>
            <a:ext cx="645795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034" y="0"/>
            <a:ext cx="740593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534" y="0"/>
            <a:ext cx="59709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534" y="0"/>
            <a:ext cx="59709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