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73" r:id="rId9"/>
    <p:sldId id="274" r:id="rId10"/>
    <p:sldId id="275" r:id="rId11"/>
    <p:sldId id="276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ADE05-A5D0-DB5A-6767-34DDB5D66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89D2F-E6EE-2A04-91E2-E74F13ABF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47FA6-34D7-0D4E-B4D7-E40B218C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05D89-7BD9-F2B7-D48F-34BF77DB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2F10C-DFED-CEF0-AD1C-8AC9ACED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DB36B-308F-4621-35D6-106C956A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93A749-6E20-B9DA-92B8-AC64158D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71519-F18F-A084-30C4-6C65A944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51A7F-A38C-CF6A-E4FF-D77D5924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36DEB-2551-EEA8-0236-45543029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5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203F1-A8D6-7A07-731C-9E74A73D7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8A9D5E-F696-A4C1-495A-0B24E130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6A130-5C03-8463-7FA9-9E9DDF7D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8C1AA-8EEF-BFCA-7615-3FDBD20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4D203-82FE-C34D-DB1D-48760203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21E57-770A-9AB9-2411-2994AE0B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9A043-5DF3-FAA8-37AD-BFC3CB57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C1D1-3ABD-8A82-35BF-277E62B5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8A0FF-4331-4C76-932C-0A936E24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790C1-1E17-71D2-4492-CCC1403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CBAF7-C2A3-D050-E38B-A907B0BD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C9110-B3E0-3266-0003-09F6CBD0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36E7E-38D8-473E-AB0C-4D567D9C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1CBAA-59BF-6EE4-B5C5-E155E499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C78AD-7D21-D0A1-DC6C-16029481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4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2905E-A36A-476E-F274-432F0909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4E3F3-50CC-6716-D21D-55DB10BB6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1D4D7-5B2F-F487-0476-1649EC99D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2D877-5391-B99E-D07A-A85AE3F8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34CB5-7850-DA3B-7260-3C2B296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941D0-1DB7-E9A2-313B-07C39809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7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D174B-D3D7-9898-27EC-B7AD8F17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FE5C5-F3AE-5D8C-70DB-0571E9AFB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F48A6-D35B-EF9E-430F-8952B963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45F04-191A-CBA1-F556-7D7CA40A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95FC7E-A682-6C88-BF14-4605C0EC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570DD7-F1FD-BB12-5094-A5E0F714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AA4E9A-1562-9CB3-C176-406DE178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CE060B-5192-F27A-8AD8-26BE553C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D1BB0-0A81-0B3A-6253-96E83E3F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A69590-217A-3BC2-71F7-99DE4ABF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564C3-6738-7DE7-F678-B391D49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72309-353C-CB62-D307-E520058C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9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EC431D-C7AD-308B-FDF3-534885C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357A32-0D00-B058-8C8A-24F51E94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3CFB3-10E2-2FCB-DB23-2508FF54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7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36135-183F-9278-8AAB-3CAE8985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0AADE-EE86-5F2A-3630-F942A915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F76CA-66FA-C712-A4F5-8B3B6B61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BB282-F488-32E0-327E-F77A2657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CB79B-A4BE-83F0-E7CC-39A644F7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B4F3E-D78F-CF0F-3EEA-280443FB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5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D4C59-D9C8-DD24-B81A-F3207CF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9DEDF0-E880-A010-0BBB-38D7F61FE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FE849-C877-3553-C31A-7B5D3502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C6054-5038-DB54-8467-CD502E51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E906E-64EA-28E3-87E7-13E5E32A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AB68A-3399-B6B0-7121-04267ABD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0B81EA-6B29-6611-9AB9-AE98AD61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F12AA-667F-B4B0-84C4-705ED35B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8EF32-CE20-A864-0A80-6C208414A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58D54-7EE0-D0DB-9DB2-B6A72CAC1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97DDB-40FF-B04D-581E-60439A66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9AFA863-2BCC-C095-B78D-24543718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67" y="504797"/>
            <a:ext cx="4414517" cy="57566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19A13D-ECC7-5EB1-8DD7-8A879AC656CA}"/>
              </a:ext>
            </a:extLst>
          </p:cNvPr>
          <p:cNvSpPr txBox="1"/>
          <p:nvPr/>
        </p:nvSpPr>
        <p:spPr>
          <a:xfrm>
            <a:off x="182033" y="43601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①②④⑤⑥⑦③⑧⑨⑩⑪⑫⑬⑭⑮</a:t>
            </a:r>
            <a:r>
              <a:rPr lang="ko-KR" altLang="en-US" b="1" dirty="0" err="1">
                <a:solidFill>
                  <a:srgbClr val="FF0000"/>
                </a:solidFill>
              </a:rPr>
              <a:t>ㅇ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5F7EBA-EA7C-2D4F-28F5-2D672B1275E2}"/>
              </a:ext>
            </a:extLst>
          </p:cNvPr>
          <p:cNvSpPr txBox="1"/>
          <p:nvPr/>
        </p:nvSpPr>
        <p:spPr>
          <a:xfrm>
            <a:off x="5986732" y="1643242"/>
            <a:ext cx="987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-1.1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-1.2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-2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8F69B-B414-BC0D-615A-2CD386457055}"/>
              </a:ext>
            </a:extLst>
          </p:cNvPr>
          <p:cNvSpPr txBox="1"/>
          <p:nvPr/>
        </p:nvSpPr>
        <p:spPr>
          <a:xfrm>
            <a:off x="3144613" y="2907320"/>
            <a:ext cx="1011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424739-CB6C-E377-7402-22ED2CF67821}"/>
              </a:ext>
            </a:extLst>
          </p:cNvPr>
          <p:cNvSpPr txBox="1"/>
          <p:nvPr/>
        </p:nvSpPr>
        <p:spPr>
          <a:xfrm>
            <a:off x="2424487" y="3775813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B7CDC6-B4EC-41CF-5BBB-9712107E4004}"/>
              </a:ext>
            </a:extLst>
          </p:cNvPr>
          <p:cNvSpPr txBox="1"/>
          <p:nvPr/>
        </p:nvSpPr>
        <p:spPr>
          <a:xfrm>
            <a:off x="4150772" y="3124888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680DA8-165F-0821-08BE-9206F609228E}"/>
              </a:ext>
            </a:extLst>
          </p:cNvPr>
          <p:cNvSpPr txBox="1"/>
          <p:nvPr/>
        </p:nvSpPr>
        <p:spPr>
          <a:xfrm>
            <a:off x="6013842" y="4364396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543AC-7342-1A2C-AE17-97A07A50CE90}"/>
              </a:ext>
            </a:extLst>
          </p:cNvPr>
          <p:cNvSpPr txBox="1"/>
          <p:nvPr/>
        </p:nvSpPr>
        <p:spPr>
          <a:xfrm>
            <a:off x="5055938" y="4356715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C651ED-F7EE-04E8-A0F2-07DC409CBB5F}"/>
              </a:ext>
            </a:extLst>
          </p:cNvPr>
          <p:cNvSpPr txBox="1"/>
          <p:nvPr/>
        </p:nvSpPr>
        <p:spPr>
          <a:xfrm>
            <a:off x="2403373" y="3536322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4501ED-AD1C-0BBF-3407-45AB95D83373}"/>
              </a:ext>
            </a:extLst>
          </p:cNvPr>
          <p:cNvSpPr txBox="1"/>
          <p:nvPr/>
        </p:nvSpPr>
        <p:spPr>
          <a:xfrm>
            <a:off x="2541563" y="4025687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966A7D-AE1B-A965-B8B0-3D802FD1F386}"/>
              </a:ext>
            </a:extLst>
          </p:cNvPr>
          <p:cNvSpPr/>
          <p:nvPr/>
        </p:nvSpPr>
        <p:spPr>
          <a:xfrm>
            <a:off x="2672283" y="1630942"/>
            <a:ext cx="1440149" cy="1643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F1D716-BD50-3695-1CF5-AF9DDB08C19F}"/>
              </a:ext>
            </a:extLst>
          </p:cNvPr>
          <p:cNvSpPr/>
          <p:nvPr/>
        </p:nvSpPr>
        <p:spPr>
          <a:xfrm>
            <a:off x="2620266" y="3413911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327773-6726-0E30-A60A-D23597A98661}"/>
              </a:ext>
            </a:extLst>
          </p:cNvPr>
          <p:cNvSpPr/>
          <p:nvPr/>
        </p:nvSpPr>
        <p:spPr>
          <a:xfrm>
            <a:off x="2672283" y="4154952"/>
            <a:ext cx="1990541" cy="53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09989-813A-577D-DFB8-035D831F2A1D}"/>
              </a:ext>
            </a:extLst>
          </p:cNvPr>
          <p:cNvSpPr txBox="1"/>
          <p:nvPr/>
        </p:nvSpPr>
        <p:spPr>
          <a:xfrm>
            <a:off x="6418691" y="539222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5A8C5-D834-8BB9-8816-D701F27FEA8A}"/>
              </a:ext>
            </a:extLst>
          </p:cNvPr>
          <p:cNvSpPr txBox="1"/>
          <p:nvPr/>
        </p:nvSpPr>
        <p:spPr>
          <a:xfrm>
            <a:off x="6418691" y="1085082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EEAE5F-7EF8-FCC6-3F80-08859302A2AC}"/>
              </a:ext>
            </a:extLst>
          </p:cNvPr>
          <p:cNvSpPr txBox="1"/>
          <p:nvPr/>
        </p:nvSpPr>
        <p:spPr>
          <a:xfrm>
            <a:off x="2651405" y="5907298"/>
            <a:ext cx="453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2ACC76-457E-65E6-FC5A-1395BD97D7C7}"/>
              </a:ext>
            </a:extLst>
          </p:cNvPr>
          <p:cNvSpPr/>
          <p:nvPr/>
        </p:nvSpPr>
        <p:spPr>
          <a:xfrm>
            <a:off x="2685948" y="4754233"/>
            <a:ext cx="4253372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BD91DE-2C2D-19E7-2C8C-507BEEF8FF2A}"/>
              </a:ext>
            </a:extLst>
          </p:cNvPr>
          <p:cNvSpPr txBox="1"/>
          <p:nvPr/>
        </p:nvSpPr>
        <p:spPr>
          <a:xfrm>
            <a:off x="3639112" y="5948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74863-6B64-2988-A71C-3211C51B0AAA}"/>
              </a:ext>
            </a:extLst>
          </p:cNvPr>
          <p:cNvSpPr txBox="1"/>
          <p:nvPr/>
        </p:nvSpPr>
        <p:spPr>
          <a:xfrm>
            <a:off x="4921540" y="627486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76ACA7-15A5-9001-05DB-C30ED182C664}"/>
              </a:ext>
            </a:extLst>
          </p:cNvPr>
          <p:cNvSpPr txBox="1"/>
          <p:nvPr/>
        </p:nvSpPr>
        <p:spPr>
          <a:xfrm>
            <a:off x="2541563" y="1122014"/>
            <a:ext cx="60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F6FFBA-724F-2611-ACC8-A9AE0B57BFFA}"/>
              </a:ext>
            </a:extLst>
          </p:cNvPr>
          <p:cNvSpPr txBox="1"/>
          <p:nvPr/>
        </p:nvSpPr>
        <p:spPr>
          <a:xfrm>
            <a:off x="1438814" y="1027169"/>
            <a:ext cx="2006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r>
              <a:rPr lang="en-US" altLang="ko-KR" sz="1400" b="1" dirty="0">
                <a:solidFill>
                  <a:srgbClr val="FF0000"/>
                </a:solidFill>
              </a:rPr>
              <a:t>(16)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7B2F80-3595-4D3E-D8B7-70E3CE943187}"/>
              </a:ext>
            </a:extLst>
          </p:cNvPr>
          <p:cNvSpPr txBox="1"/>
          <p:nvPr/>
        </p:nvSpPr>
        <p:spPr>
          <a:xfrm>
            <a:off x="5024546" y="1085082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(16)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05ACE0-22B3-289E-AE7A-6751DC41E6D0}"/>
              </a:ext>
            </a:extLst>
          </p:cNvPr>
          <p:cNvSpPr txBox="1"/>
          <p:nvPr/>
        </p:nvSpPr>
        <p:spPr>
          <a:xfrm>
            <a:off x="3943625" y="1356069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(17)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8CBEB-9497-889F-C46D-691B4087EEED}"/>
              </a:ext>
            </a:extLst>
          </p:cNvPr>
          <p:cNvSpPr txBox="1"/>
          <p:nvPr/>
        </p:nvSpPr>
        <p:spPr>
          <a:xfrm>
            <a:off x="1811867" y="38946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4.0.7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8AE00-8B22-A59C-096D-2E40EF2CB4A4}"/>
              </a:ext>
            </a:extLst>
          </p:cNvPr>
          <p:cNvSpPr txBox="1"/>
          <p:nvPr/>
        </p:nvSpPr>
        <p:spPr>
          <a:xfrm>
            <a:off x="3793708" y="3633529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(18)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291E5-A75A-1FC4-ED6F-3011E65D6183}"/>
              </a:ext>
            </a:extLst>
          </p:cNvPr>
          <p:cNvSpPr txBox="1"/>
          <p:nvPr/>
        </p:nvSpPr>
        <p:spPr>
          <a:xfrm>
            <a:off x="5313451" y="3877953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(19)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412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26666D-8FCF-1135-1074-063F567EF7BF}"/>
              </a:ext>
            </a:extLst>
          </p:cNvPr>
          <p:cNvSpPr txBox="1"/>
          <p:nvPr/>
        </p:nvSpPr>
        <p:spPr>
          <a:xfrm>
            <a:off x="169333" y="91701"/>
            <a:ext cx="1921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5.63</a:t>
            </a:r>
          </a:p>
          <a:p>
            <a:r>
              <a:rPr lang="ko-KR" altLang="en-US"/>
              <a:t>7.67</a:t>
            </a:r>
          </a:p>
        </p:txBody>
      </p:sp>
    </p:spTree>
    <p:extLst>
      <p:ext uri="{BB962C8B-B14F-4D97-AF65-F5344CB8AC3E}">
        <p14:creationId xmlns:p14="http://schemas.microsoft.com/office/powerpoint/2010/main" val="53000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26666D-8FCF-1135-1074-063F567EF7BF}"/>
              </a:ext>
            </a:extLst>
          </p:cNvPr>
          <p:cNvSpPr txBox="1"/>
          <p:nvPr/>
        </p:nvSpPr>
        <p:spPr>
          <a:xfrm>
            <a:off x="169333" y="91701"/>
            <a:ext cx="1921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5.63</a:t>
            </a:r>
          </a:p>
          <a:p>
            <a:r>
              <a:rPr lang="ko-KR" altLang="en-US"/>
              <a:t>7.67</a:t>
            </a:r>
          </a:p>
        </p:txBody>
      </p:sp>
    </p:spTree>
    <p:extLst>
      <p:ext uri="{BB962C8B-B14F-4D97-AF65-F5344CB8AC3E}">
        <p14:creationId xmlns:p14="http://schemas.microsoft.com/office/powerpoint/2010/main" val="364973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29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319A13D-ECC7-5EB1-8DD7-8A879AC656CA}"/>
              </a:ext>
            </a:extLst>
          </p:cNvPr>
          <p:cNvSpPr txBox="1"/>
          <p:nvPr/>
        </p:nvSpPr>
        <p:spPr>
          <a:xfrm>
            <a:off x="182033" y="43601"/>
            <a:ext cx="91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①② ③ ④⑤⑥⑦③⑧⑨⑩⑪⑫⑬⑭⑮</a:t>
            </a:r>
            <a:r>
              <a:rPr lang="ko-KR" altLang="en-US" b="1" dirty="0" err="1">
                <a:solidFill>
                  <a:srgbClr val="FF0000"/>
                </a:solidFill>
              </a:rPr>
              <a:t>ㅇ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71BF2C-B592-F878-6918-821236F5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14350"/>
            <a:ext cx="6353175" cy="5829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03C17-00DE-A74C-8D39-BCF905EE2980}"/>
              </a:ext>
            </a:extLst>
          </p:cNvPr>
          <p:cNvSpPr txBox="1"/>
          <p:nvPr/>
        </p:nvSpPr>
        <p:spPr>
          <a:xfrm>
            <a:off x="2980267" y="24992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F8925-7C87-491F-A36E-6A5F6F51B13E}"/>
              </a:ext>
            </a:extLst>
          </p:cNvPr>
          <p:cNvSpPr txBox="1"/>
          <p:nvPr/>
        </p:nvSpPr>
        <p:spPr>
          <a:xfrm>
            <a:off x="2919412" y="1551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40871C-55D4-8902-4C9A-F0A350003131}"/>
              </a:ext>
            </a:extLst>
          </p:cNvPr>
          <p:cNvSpPr txBox="1"/>
          <p:nvPr/>
        </p:nvSpPr>
        <p:spPr>
          <a:xfrm>
            <a:off x="2836333" y="10592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F987A-3B06-3C89-2C44-B8F1CE074B89}"/>
              </a:ext>
            </a:extLst>
          </p:cNvPr>
          <p:cNvSpPr txBox="1"/>
          <p:nvPr/>
        </p:nvSpPr>
        <p:spPr>
          <a:xfrm>
            <a:off x="7467600" y="936857"/>
            <a:ext cx="1547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1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F3E53A-F3EA-1054-A5A4-55C0A41E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" y="343959"/>
            <a:ext cx="6315075" cy="1581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6957FA-C621-A9E0-BA55-CBDD9382B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2" y="2219854"/>
            <a:ext cx="5981700" cy="504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5947E7-493A-8901-CF5D-1C93DF6AC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62" y="3019424"/>
            <a:ext cx="59817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1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717EAC-790B-84A0-A110-D50467D2A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6" y="177905"/>
            <a:ext cx="4489146" cy="26330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3A1C98-95A7-371E-D638-EE75A9E0F5B1}"/>
              </a:ext>
            </a:extLst>
          </p:cNvPr>
          <p:cNvSpPr/>
          <p:nvPr/>
        </p:nvSpPr>
        <p:spPr>
          <a:xfrm>
            <a:off x="962015" y="1405466"/>
            <a:ext cx="1925118" cy="3871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06F922-E308-36B1-44EB-36FB3CD79F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6" y="3429000"/>
            <a:ext cx="4490388" cy="26330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90DC76-1140-F4A3-1FBA-2E78B113E963}"/>
              </a:ext>
            </a:extLst>
          </p:cNvPr>
          <p:cNvSpPr/>
          <p:nvPr/>
        </p:nvSpPr>
        <p:spPr>
          <a:xfrm>
            <a:off x="962015" y="4751695"/>
            <a:ext cx="2204518" cy="362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9DC169-BCED-A660-2AD5-00F50BCFE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494"/>
            <a:ext cx="4359848" cy="255131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EC2413B-757B-E25B-CE0D-776E5836D48C}"/>
              </a:ext>
            </a:extLst>
          </p:cNvPr>
          <p:cNvSpPr/>
          <p:nvPr/>
        </p:nvSpPr>
        <p:spPr>
          <a:xfrm>
            <a:off x="7767141" y="1494419"/>
            <a:ext cx="789030" cy="7729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4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890F40F-0942-6D8C-253B-D7609DBFCBD1}"/>
              </a:ext>
            </a:extLst>
          </p:cNvPr>
          <p:cNvSpPr txBox="1"/>
          <p:nvPr/>
        </p:nvSpPr>
        <p:spPr>
          <a:xfrm>
            <a:off x="244747" y="0"/>
            <a:ext cx="728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5.63</a:t>
            </a:r>
          </a:p>
          <a:p>
            <a:r>
              <a:rPr lang="ko-KR" altLang="en-US"/>
              <a:t>7.67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5F851BB-422D-8A9A-DC83-6A90EC363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412" y="514350"/>
            <a:ext cx="6353175" cy="5829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6BBEAB-DD80-4228-BD88-35478E26FFDD}"/>
              </a:ext>
            </a:extLst>
          </p:cNvPr>
          <p:cNvSpPr/>
          <p:nvPr/>
        </p:nvSpPr>
        <p:spPr>
          <a:xfrm>
            <a:off x="5330814" y="1642188"/>
            <a:ext cx="6099185" cy="11756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3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585A3-5B64-F70C-94DA-767A76F8BE53}"/>
              </a:ext>
            </a:extLst>
          </p:cNvPr>
          <p:cNvSpPr txBox="1"/>
          <p:nvPr/>
        </p:nvSpPr>
        <p:spPr>
          <a:xfrm>
            <a:off x="169333" y="91701"/>
            <a:ext cx="1921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5.63</a:t>
            </a:r>
          </a:p>
          <a:p>
            <a:r>
              <a:rPr lang="ko-KR" altLang="en-US"/>
              <a:t>7.67</a:t>
            </a:r>
          </a:p>
        </p:txBody>
      </p:sp>
    </p:spTree>
    <p:extLst>
      <p:ext uri="{BB962C8B-B14F-4D97-AF65-F5344CB8AC3E}">
        <p14:creationId xmlns:p14="http://schemas.microsoft.com/office/powerpoint/2010/main" val="108558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26666D-8FCF-1135-1074-063F567EF7BF}"/>
              </a:ext>
            </a:extLst>
          </p:cNvPr>
          <p:cNvSpPr txBox="1"/>
          <p:nvPr/>
        </p:nvSpPr>
        <p:spPr>
          <a:xfrm>
            <a:off x="169333" y="91701"/>
            <a:ext cx="1921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5.63</a:t>
            </a:r>
          </a:p>
          <a:p>
            <a:r>
              <a:rPr lang="ko-KR" altLang="en-US"/>
              <a:t>7.67</a:t>
            </a:r>
          </a:p>
        </p:txBody>
      </p:sp>
    </p:spTree>
    <p:extLst>
      <p:ext uri="{BB962C8B-B14F-4D97-AF65-F5344CB8AC3E}">
        <p14:creationId xmlns:p14="http://schemas.microsoft.com/office/powerpoint/2010/main" val="313800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26666D-8FCF-1135-1074-063F567EF7BF}"/>
              </a:ext>
            </a:extLst>
          </p:cNvPr>
          <p:cNvSpPr txBox="1"/>
          <p:nvPr/>
        </p:nvSpPr>
        <p:spPr>
          <a:xfrm>
            <a:off x="169333" y="91701"/>
            <a:ext cx="1921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5.63</a:t>
            </a:r>
          </a:p>
          <a:p>
            <a:r>
              <a:rPr lang="ko-KR" altLang="en-US"/>
              <a:t>7.67</a:t>
            </a:r>
          </a:p>
        </p:txBody>
      </p:sp>
    </p:spTree>
    <p:extLst>
      <p:ext uri="{BB962C8B-B14F-4D97-AF65-F5344CB8AC3E}">
        <p14:creationId xmlns:p14="http://schemas.microsoft.com/office/powerpoint/2010/main" val="12530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26666D-8FCF-1135-1074-063F567EF7BF}"/>
              </a:ext>
            </a:extLst>
          </p:cNvPr>
          <p:cNvSpPr txBox="1"/>
          <p:nvPr/>
        </p:nvSpPr>
        <p:spPr>
          <a:xfrm>
            <a:off x="169333" y="91701"/>
            <a:ext cx="1921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5.63</a:t>
            </a:r>
          </a:p>
          <a:p>
            <a:r>
              <a:rPr lang="ko-KR" altLang="en-US"/>
              <a:t>7.67</a:t>
            </a:r>
          </a:p>
        </p:txBody>
      </p:sp>
    </p:spTree>
    <p:extLst>
      <p:ext uri="{BB962C8B-B14F-4D97-AF65-F5344CB8AC3E}">
        <p14:creationId xmlns:p14="http://schemas.microsoft.com/office/powerpoint/2010/main" val="80155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64</Words>
  <Application>Microsoft Office PowerPoint</Application>
  <PresentationFormat>와이드스크린</PresentationFormat>
  <Paragraphs>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seungmo</dc:creator>
  <cp:lastModifiedBy>LG</cp:lastModifiedBy>
  <cp:revision>14</cp:revision>
  <dcterms:created xsi:type="dcterms:W3CDTF">2022-06-23T04:18:13Z</dcterms:created>
  <dcterms:modified xsi:type="dcterms:W3CDTF">2023-09-21T09:04:37Z</dcterms:modified>
</cp:coreProperties>
</file>