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DE05-A5D0-DB5A-6767-34DDB5D6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89D2F-E6EE-2A04-91E2-E74F13AB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47FA6-34D7-0D4E-B4D7-E40B218C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5D89-7BD9-F2B7-D48F-34BF77D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F10C-DFED-CEF0-AD1C-8AC9A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B36B-308F-4621-35D6-106C956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3A749-6E20-B9DA-92B8-AC64158D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1519-F18F-A084-30C4-6C65A94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1A7F-A38C-CF6A-E4FF-D77D592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6DEB-2551-EEA8-0236-45543029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203F1-A8D6-7A07-731C-9E74A73D7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A9D5E-F696-A4C1-495A-0B24E130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6A130-5C03-8463-7FA9-9E9DDF7D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C1AA-8EEF-BFCA-7615-3FDBD20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D203-82FE-C34D-DB1D-4876020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1E57-770A-9AB9-2411-2994AE0B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9A043-5DF3-FAA8-37AD-BFC3CB5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C1D1-3ABD-8A82-35BF-277E62B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8A0FF-4331-4C76-932C-0A936E2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90C1-1E17-71D2-4492-CCC140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BAF7-C2A3-D050-E38B-A907B0BD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C9110-B3E0-3266-0003-09F6CBD0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6E7E-38D8-473E-AB0C-4D567D9C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CBAA-59BF-6EE4-B5C5-E155E49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C78AD-7D21-D0A1-DC6C-1602948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5E-A36A-476E-F274-432F090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4E3F3-50CC-6716-D21D-55DB10BB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1D4D7-5B2F-F487-0476-1649EC99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2D877-5391-B99E-D07A-A85AE3F8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34CB5-7850-DA3B-7260-3C2B296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941D0-1DB7-E9A2-313B-07C3980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174B-D3D7-9898-27EC-B7AD8F17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FE5C5-F3AE-5D8C-70DB-0571E9AF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F48A6-D35B-EF9E-430F-8952B963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5F04-191A-CBA1-F556-7D7CA40A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5FC7E-A682-6C88-BF14-4605C0E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70DD7-F1FD-BB12-5094-A5E0F71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A4E9A-1562-9CB3-C176-406DE17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E060B-5192-F27A-8AD8-26BE553C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1BB0-0A81-0B3A-6253-96E83E3F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69590-217A-3BC2-71F7-99DE4ABF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564C3-6738-7DE7-F678-B391D49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72309-353C-CB62-D307-E520058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C431D-C7AD-308B-FDF3-534885C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357A32-0D00-B058-8C8A-24F51E9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3CFB3-10E2-2FCB-DB23-2508FF54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6135-183F-9278-8AAB-3CAE8985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AADE-EE86-5F2A-3630-F942A91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F76CA-66FA-C712-A4F5-8B3B6B61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BB282-F488-32E0-327E-F77A265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CB79B-A4BE-83F0-E7CC-39A644F7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B4F3E-D78F-CF0F-3EEA-280443F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4C59-D9C8-DD24-B81A-F3207CF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DEDF0-E880-A010-0BBB-38D7F61F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FE849-C877-3553-C31A-7B5D3502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C6054-5038-DB54-8467-CD502E51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906E-64EA-28E3-87E7-13E5E32A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AB68A-3399-B6B0-7121-04267ABD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81EA-6B29-6611-9AB9-AE98AD61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F12AA-667F-B4B0-84C4-705ED35B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8EF32-CE20-A864-0A80-6C208414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6473-7331-49BB-A22F-9F3ADA6997B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8D54-7EE0-D0DB-9DB2-B6A72CA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7DDB-40FF-B04D-581E-60439A66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70836-C83A-61B6-36C3-D0F21937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14" y="1172891"/>
            <a:ext cx="4000942" cy="4425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F626AF-F333-8ED0-117B-7AF652325BDF}"/>
              </a:ext>
            </a:extLst>
          </p:cNvPr>
          <p:cNvSpPr/>
          <p:nvPr/>
        </p:nvSpPr>
        <p:spPr>
          <a:xfrm>
            <a:off x="3311849" y="575194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실험할 </a:t>
            </a: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폴더 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21E1B-AD19-58F9-17ED-E984CF60E1DF}"/>
              </a:ext>
            </a:extLst>
          </p:cNvPr>
          <p:cNvSpPr/>
          <p:nvPr/>
        </p:nvSpPr>
        <p:spPr>
          <a:xfrm>
            <a:off x="5974702" y="575194"/>
            <a:ext cx="2276669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이전에 실험한 </a:t>
            </a:r>
            <a:r>
              <a:rPr lang="en-US" altLang="ko-KR" sz="1200" dirty="0">
                <a:solidFill>
                  <a:schemeClr val="tx1"/>
                </a:solidFill>
              </a:rPr>
              <a:t>Pixel Cut </a:t>
            </a:r>
            <a:r>
              <a:rPr lang="ko-KR" altLang="en-US" sz="1200" dirty="0">
                <a:solidFill>
                  <a:schemeClr val="tx1"/>
                </a:solidFill>
              </a:rPr>
              <a:t>기억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4926F-5A80-A6F1-45C0-F984C2472560}"/>
              </a:ext>
            </a:extLst>
          </p:cNvPr>
          <p:cNvSpPr/>
          <p:nvPr/>
        </p:nvSpPr>
        <p:spPr>
          <a:xfrm>
            <a:off x="3311849" y="5843803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RSMP </a:t>
            </a:r>
            <a:r>
              <a:rPr lang="ko-KR" altLang="en-US" sz="1200" dirty="0">
                <a:solidFill>
                  <a:schemeClr val="tx1"/>
                </a:solidFill>
              </a:rPr>
              <a:t>분류 </a:t>
            </a:r>
            <a:r>
              <a:rPr lang="ko-KR" altLang="en-US" sz="1200" dirty="0" err="1">
                <a:solidFill>
                  <a:schemeClr val="tx1"/>
                </a:solidFill>
              </a:rPr>
              <a:t>경계값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Custom</a:t>
            </a:r>
            <a:r>
              <a:rPr lang="ko-KR" altLang="en-US" sz="1200" dirty="0">
                <a:solidFill>
                  <a:schemeClr val="tx1"/>
                </a:solidFill>
              </a:rPr>
              <a:t>지정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56C13-32E0-A7D7-9196-9D8FF5F79149}"/>
              </a:ext>
            </a:extLst>
          </p:cNvPr>
          <p:cNvSpPr/>
          <p:nvPr/>
        </p:nvSpPr>
        <p:spPr>
          <a:xfrm>
            <a:off x="4586093" y="113183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Old AI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ko-KR" altLang="en-US" sz="1200" dirty="0" err="1">
                <a:solidFill>
                  <a:schemeClr val="tx1"/>
                </a:solidFill>
              </a:rPr>
              <a:t>실험시</a:t>
            </a:r>
            <a:r>
              <a:rPr lang="ko-KR" altLang="en-US" sz="1200" dirty="0">
                <a:solidFill>
                  <a:schemeClr val="tx1"/>
                </a:solidFill>
              </a:rPr>
              <a:t> 체크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7C596D-66F4-A909-5CEA-ABDF273D38CA}"/>
              </a:ext>
            </a:extLst>
          </p:cNvPr>
          <p:cNvSpPr/>
          <p:nvPr/>
        </p:nvSpPr>
        <p:spPr>
          <a:xfrm>
            <a:off x="6058677" y="5841915"/>
            <a:ext cx="2548488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SW History/Manual </a:t>
            </a:r>
            <a:r>
              <a:rPr lang="ko-KR" altLang="en-US" sz="1200" dirty="0">
                <a:solidFill>
                  <a:schemeClr val="tx1"/>
                </a:solidFill>
              </a:rPr>
              <a:t>열기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1189D2-1A0D-92CB-681A-B013A82B80AE}"/>
              </a:ext>
            </a:extLst>
          </p:cNvPr>
          <p:cNvSpPr/>
          <p:nvPr/>
        </p:nvSpPr>
        <p:spPr>
          <a:xfrm>
            <a:off x="3766775" y="4077630"/>
            <a:ext cx="3929419" cy="1455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FBC734-7F58-1C8D-5659-08F017E71CD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85746" y="5533205"/>
            <a:ext cx="100347" cy="3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481A7C-644F-AA43-9D58-1A8558C9339B}"/>
              </a:ext>
            </a:extLst>
          </p:cNvPr>
          <p:cNvSpPr/>
          <p:nvPr/>
        </p:nvSpPr>
        <p:spPr>
          <a:xfrm>
            <a:off x="5272114" y="1496162"/>
            <a:ext cx="2089740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337A40-0820-83CD-A26B-CF1C6C78D9CE}"/>
              </a:ext>
            </a:extLst>
          </p:cNvPr>
          <p:cNvCxnSpPr>
            <a:endCxn id="7" idx="2"/>
          </p:cNvCxnSpPr>
          <p:nvPr/>
        </p:nvCxnSpPr>
        <p:spPr>
          <a:xfrm flipV="1">
            <a:off x="6522098" y="914724"/>
            <a:ext cx="590939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AE030E-AC7E-A710-CA90-8C607CF331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35839" y="914724"/>
            <a:ext cx="0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C183A2-1EBD-B216-8380-809D23438D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32920" y="4077630"/>
            <a:ext cx="1" cy="17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BA3815-37FB-99A3-8985-75B6F6B378DC}"/>
              </a:ext>
            </a:extLst>
          </p:cNvPr>
          <p:cNvSpPr/>
          <p:nvPr/>
        </p:nvSpPr>
        <p:spPr>
          <a:xfrm>
            <a:off x="6478555" y="3606760"/>
            <a:ext cx="1237543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F13F6A-2B00-739B-9B5E-4B3912C2CA7F}"/>
              </a:ext>
            </a:extLst>
          </p:cNvPr>
          <p:cNvCxnSpPr>
            <a:endCxn id="9" idx="2"/>
          </p:cNvCxnSpPr>
          <p:nvPr/>
        </p:nvCxnSpPr>
        <p:spPr>
          <a:xfrm flipV="1">
            <a:off x="4348065" y="452713"/>
            <a:ext cx="1162018" cy="27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1D1BC9-BCDC-601D-2499-1586EB86FB3D}"/>
              </a:ext>
            </a:extLst>
          </p:cNvPr>
          <p:cNvSpPr/>
          <p:nvPr/>
        </p:nvSpPr>
        <p:spPr>
          <a:xfrm>
            <a:off x="4749533" y="6327742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BR, FL</a:t>
            </a:r>
            <a:r>
              <a:rPr lang="ko-KR" altLang="en-US" sz="1200" dirty="0">
                <a:solidFill>
                  <a:schemeClr val="tx1"/>
                </a:solidFill>
              </a:rPr>
              <a:t> 하나씩 선택해서 테스트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4B7A90-0983-F9CA-19E0-AE7A2F7A515F}"/>
              </a:ext>
            </a:extLst>
          </p:cNvPr>
          <p:cNvSpPr/>
          <p:nvPr/>
        </p:nvSpPr>
        <p:spPr>
          <a:xfrm>
            <a:off x="3766775" y="3467323"/>
            <a:ext cx="208973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099D11-38BE-EB84-E047-9E47A3B4A1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436955" y="3911929"/>
            <a:ext cx="486475" cy="241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2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53E9AE21-878B-6140-0436-71E51F50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34" y="1830787"/>
            <a:ext cx="3892689" cy="43061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7F6B8-A1C7-4DF6-D595-477E9EC3151C}"/>
              </a:ext>
            </a:extLst>
          </p:cNvPr>
          <p:cNvSpPr txBox="1"/>
          <p:nvPr/>
        </p:nvSpPr>
        <p:spPr>
          <a:xfrm>
            <a:off x="4210539" y="2221397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C1567-38D1-2C23-A0B8-43399C7F62A8}"/>
              </a:ext>
            </a:extLst>
          </p:cNvPr>
          <p:cNvSpPr txBox="1"/>
          <p:nvPr/>
        </p:nvSpPr>
        <p:spPr>
          <a:xfrm>
            <a:off x="1289538" y="3315661"/>
            <a:ext cx="319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D4EE-BA76-E54D-FA19-690E092244BE}"/>
              </a:ext>
            </a:extLst>
          </p:cNvPr>
          <p:cNvSpPr txBox="1"/>
          <p:nvPr/>
        </p:nvSpPr>
        <p:spPr>
          <a:xfrm>
            <a:off x="1475804" y="3648753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51C97-8CA1-ECCF-8059-3BDB5E27504E}"/>
              </a:ext>
            </a:extLst>
          </p:cNvPr>
          <p:cNvSpPr txBox="1"/>
          <p:nvPr/>
        </p:nvSpPr>
        <p:spPr>
          <a:xfrm>
            <a:off x="4227472" y="2946329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176FB-D655-FB19-DE1A-AC9A4F933837}"/>
              </a:ext>
            </a:extLst>
          </p:cNvPr>
          <p:cNvSpPr txBox="1"/>
          <p:nvPr/>
        </p:nvSpPr>
        <p:spPr>
          <a:xfrm>
            <a:off x="3717355" y="3667287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53AB6-76CA-B396-F0A6-D4F89A673BC8}"/>
              </a:ext>
            </a:extLst>
          </p:cNvPr>
          <p:cNvSpPr txBox="1"/>
          <p:nvPr/>
        </p:nvSpPr>
        <p:spPr>
          <a:xfrm>
            <a:off x="2671724" y="3665581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8A332A-CC9C-3A44-7549-5951EBDF4FA4}"/>
              </a:ext>
            </a:extLst>
          </p:cNvPr>
          <p:cNvSpPr txBox="1"/>
          <p:nvPr/>
        </p:nvSpPr>
        <p:spPr>
          <a:xfrm>
            <a:off x="3126805" y="3122039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70492-C14C-4CED-4AA1-E2279EFBD06D}"/>
              </a:ext>
            </a:extLst>
          </p:cNvPr>
          <p:cNvSpPr txBox="1"/>
          <p:nvPr/>
        </p:nvSpPr>
        <p:spPr>
          <a:xfrm>
            <a:off x="584019" y="4156157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C80288-E2AC-F4CD-4BE8-04E105862186}"/>
              </a:ext>
            </a:extLst>
          </p:cNvPr>
          <p:cNvSpPr/>
          <p:nvPr/>
        </p:nvSpPr>
        <p:spPr>
          <a:xfrm>
            <a:off x="2379119" y="2542727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2FE5B3-9087-ADA2-51F2-E68345B37F2C}"/>
              </a:ext>
            </a:extLst>
          </p:cNvPr>
          <p:cNvSpPr/>
          <p:nvPr/>
        </p:nvSpPr>
        <p:spPr>
          <a:xfrm>
            <a:off x="840077" y="2240085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9769A9-DEAB-4BFD-9185-958A14688771}"/>
              </a:ext>
            </a:extLst>
          </p:cNvPr>
          <p:cNvSpPr/>
          <p:nvPr/>
        </p:nvSpPr>
        <p:spPr>
          <a:xfrm>
            <a:off x="2395825" y="3028715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CC3F-F255-B222-61D9-E10DA89B5EE2}"/>
              </a:ext>
            </a:extLst>
          </p:cNvPr>
          <p:cNvSpPr/>
          <p:nvPr/>
        </p:nvSpPr>
        <p:spPr>
          <a:xfrm>
            <a:off x="896777" y="4080002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2A178-52DA-C8D2-5CE5-BB2BBE09ACB1}"/>
              </a:ext>
            </a:extLst>
          </p:cNvPr>
          <p:cNvSpPr txBox="1"/>
          <p:nvPr/>
        </p:nvSpPr>
        <p:spPr>
          <a:xfrm>
            <a:off x="4144024" y="3983886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88A87-6BF1-ACAD-C0AD-D24764A83186}"/>
              </a:ext>
            </a:extLst>
          </p:cNvPr>
          <p:cNvSpPr txBox="1"/>
          <p:nvPr/>
        </p:nvSpPr>
        <p:spPr>
          <a:xfrm>
            <a:off x="4487097" y="4319837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52CD4-F493-8303-E47B-362CB36C348C}"/>
              </a:ext>
            </a:extLst>
          </p:cNvPr>
          <p:cNvSpPr txBox="1"/>
          <p:nvPr/>
        </p:nvSpPr>
        <p:spPr>
          <a:xfrm>
            <a:off x="852326" y="5798092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8B181F-02B0-FB22-2BC7-32F8FCE36114}"/>
              </a:ext>
            </a:extLst>
          </p:cNvPr>
          <p:cNvSpPr/>
          <p:nvPr/>
        </p:nvSpPr>
        <p:spPr>
          <a:xfrm>
            <a:off x="886869" y="4645027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981C21-5A46-D4CD-349A-79BFAE97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3" y="1784360"/>
            <a:ext cx="3892689" cy="41350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77813E-8870-B11A-1D3A-D7EBA6483E2E}"/>
              </a:ext>
            </a:extLst>
          </p:cNvPr>
          <p:cNvSpPr/>
          <p:nvPr/>
        </p:nvSpPr>
        <p:spPr>
          <a:xfrm>
            <a:off x="2370652" y="2176307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C9D74-9383-B85D-AA40-268CC5D5E48F}"/>
              </a:ext>
            </a:extLst>
          </p:cNvPr>
          <p:cNvSpPr txBox="1"/>
          <p:nvPr/>
        </p:nvSpPr>
        <p:spPr>
          <a:xfrm>
            <a:off x="1816878" y="1845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454B0-5B8C-627E-4EE0-B687778BADD2}"/>
              </a:ext>
            </a:extLst>
          </p:cNvPr>
          <p:cNvSpPr txBox="1"/>
          <p:nvPr/>
        </p:nvSpPr>
        <p:spPr>
          <a:xfrm>
            <a:off x="3088779" y="1740682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9DFC1-0869-B5DF-630A-408DF2BB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779" y="1452429"/>
            <a:ext cx="3970829" cy="439263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9788484" y="2222569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6867483" y="3369593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9619065" y="3130995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9805417" y="2947501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9295300" y="3554163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8249669" y="3552457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8704750" y="3123211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6161964" y="3814435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83974F-7171-B863-08AA-D9045B942DED}"/>
              </a:ext>
            </a:extLst>
          </p:cNvPr>
          <p:cNvSpPr/>
          <p:nvPr/>
        </p:nvSpPr>
        <p:spPr>
          <a:xfrm>
            <a:off x="7957064" y="2543899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6418022" y="2294017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7973770" y="3029887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6474722" y="3905333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9816336" y="1390805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10001713" y="1892740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6430271" y="5456370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6464814" y="4303305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90936-1564-CD00-A9FA-FF8A8A7E7B8B}"/>
              </a:ext>
            </a:extLst>
          </p:cNvPr>
          <p:cNvSpPr/>
          <p:nvPr/>
        </p:nvSpPr>
        <p:spPr>
          <a:xfrm>
            <a:off x="7948597" y="2177479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7394823" y="1503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8640348" y="1442920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6320414" y="1760109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3934015" y="6939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8608720" y="1786848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6919096" y="203597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86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A3A47A-1A57-8555-44CE-CCEE980A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74" y="648437"/>
            <a:ext cx="4414518" cy="57566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9DFC1-0869-B5DF-630A-408DF2B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2" y="2112829"/>
            <a:ext cx="3970829" cy="439263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9579945" y="1797927"/>
            <a:ext cx="987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-1.1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-1.2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-2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6737826" y="3062005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6954912" y="3915397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7743985" y="3279573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9607055" y="4519081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8649151" y="4511400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7115600" y="3695897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6134776" y="4180372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83974F-7171-B863-08AA-D9045B942DED}"/>
              </a:ext>
            </a:extLst>
          </p:cNvPr>
          <p:cNvSpPr/>
          <p:nvPr/>
        </p:nvSpPr>
        <p:spPr>
          <a:xfrm>
            <a:off x="1903397" y="3204299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6265496" y="1785627"/>
            <a:ext cx="1440149" cy="1643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6213479" y="3568596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6265496" y="4268636"/>
            <a:ext cx="1990541" cy="580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10011904" y="693907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10011904" y="1239767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6244618" y="6061983"/>
            <a:ext cx="453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6279161" y="4908918"/>
            <a:ext cx="4253372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90936-1564-CD00-A9FA-FF8A8A7E7B8B}"/>
              </a:ext>
            </a:extLst>
          </p:cNvPr>
          <p:cNvSpPr/>
          <p:nvPr/>
        </p:nvSpPr>
        <p:spPr>
          <a:xfrm>
            <a:off x="1894930" y="2837879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7214727" y="767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8514753" y="782171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6134776" y="1276699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3934015" y="6939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8617759" y="1239767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7536838" y="1510754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69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AFA863-2BCC-C095-B78D-24543718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67" y="504797"/>
            <a:ext cx="4414517" cy="57566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5986732" y="1643242"/>
            <a:ext cx="987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-1.1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-1.2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-2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3144613" y="2907320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2424487" y="3775813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4150772" y="3124888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6013842" y="4364396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5055938" y="4356715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2403373" y="3536322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2541563" y="4025687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2672283" y="1630942"/>
            <a:ext cx="1440149" cy="1643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2620266" y="3413911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2672283" y="4154952"/>
            <a:ext cx="1990541" cy="53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6418691" y="539222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6418691" y="1085082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2651405" y="5907298"/>
            <a:ext cx="453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2685948" y="4754233"/>
            <a:ext cx="4253372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3639112" y="5948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4921540" y="627486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2541563" y="1122014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1438814" y="1027169"/>
            <a:ext cx="200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5024546" y="1085082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3943625" y="135606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8CBEB-9497-889F-C46D-691B4087EEED}"/>
              </a:ext>
            </a:extLst>
          </p:cNvPr>
          <p:cNvSpPr txBox="1"/>
          <p:nvPr/>
        </p:nvSpPr>
        <p:spPr>
          <a:xfrm>
            <a:off x="1811867" y="3894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4.0.7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AE00-8B22-A59C-096D-2E40EF2CB4A4}"/>
              </a:ext>
            </a:extLst>
          </p:cNvPr>
          <p:cNvSpPr txBox="1"/>
          <p:nvPr/>
        </p:nvSpPr>
        <p:spPr>
          <a:xfrm>
            <a:off x="3793708" y="363352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(18)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291E5-A75A-1FC4-ED6F-3011E65D6183}"/>
              </a:ext>
            </a:extLst>
          </p:cNvPr>
          <p:cNvSpPr txBox="1"/>
          <p:nvPr/>
        </p:nvSpPr>
        <p:spPr>
          <a:xfrm>
            <a:off x="5313451" y="3877953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(19)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412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F12AFE-3A6D-0338-A8AE-D8FC1A7F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1" y="491066"/>
            <a:ext cx="9761981" cy="45316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02B03-9D0F-E004-6D1C-3942B42F607E}"/>
              </a:ext>
            </a:extLst>
          </p:cNvPr>
          <p:cNvSpPr txBox="1"/>
          <p:nvPr/>
        </p:nvSpPr>
        <p:spPr>
          <a:xfrm>
            <a:off x="3479800" y="618067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00FFFF"/>
                </a:highlight>
              </a:rPr>
              <a:t>상</a:t>
            </a:r>
            <a:r>
              <a:rPr lang="en-US" altLang="ko-KR" dirty="0">
                <a:highlight>
                  <a:srgbClr val="00FFFF"/>
                </a:highlight>
              </a:rPr>
              <a:t>/</a:t>
            </a:r>
            <a:r>
              <a:rPr lang="ko-KR" altLang="en-US" dirty="0">
                <a:highlight>
                  <a:srgbClr val="00FFFF"/>
                </a:highlight>
              </a:rPr>
              <a:t>하 </a:t>
            </a:r>
            <a:r>
              <a:rPr lang="en-US" altLang="ko-KR" dirty="0">
                <a:highlight>
                  <a:srgbClr val="00FFFF"/>
                </a:highlight>
              </a:rPr>
              <a:t>Cut </a:t>
            </a:r>
            <a:r>
              <a:rPr lang="ko-KR" altLang="en-US" dirty="0">
                <a:highlight>
                  <a:srgbClr val="00FFFF"/>
                </a:highlight>
              </a:rPr>
              <a:t>변경하면 </a:t>
            </a:r>
            <a:r>
              <a:rPr lang="en-US" altLang="ko-KR" dirty="0">
                <a:highlight>
                  <a:srgbClr val="00FFFF"/>
                </a:highlight>
              </a:rPr>
              <a:t>Filer</a:t>
            </a:r>
            <a:r>
              <a:rPr lang="ko-KR" altLang="en-US" dirty="0">
                <a:highlight>
                  <a:srgbClr val="00FFFF"/>
                </a:highlight>
              </a:rPr>
              <a:t>가 변경되고 아래 그림 변경</a:t>
            </a:r>
          </a:p>
        </p:txBody>
      </p:sp>
    </p:spTree>
    <p:extLst>
      <p:ext uri="{BB962C8B-B14F-4D97-AF65-F5344CB8AC3E}">
        <p14:creationId xmlns:p14="http://schemas.microsoft.com/office/powerpoint/2010/main" val="395722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09FD3D-649C-D51B-0911-D33EB4DD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438150"/>
            <a:ext cx="11668125" cy="598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3107D-1E9C-912D-306D-86524679655C}"/>
              </a:ext>
            </a:extLst>
          </p:cNvPr>
          <p:cNvSpPr txBox="1"/>
          <p:nvPr/>
        </p:nvSpPr>
        <p:spPr>
          <a:xfrm>
            <a:off x="6456265" y="2073643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00FFFF"/>
                </a:highlight>
              </a:rPr>
              <a:t>색조가 표시되어 </a:t>
            </a:r>
            <a:r>
              <a:rPr lang="ko-KR" altLang="en-US">
                <a:highlight>
                  <a:srgbClr val="00FFFF"/>
                </a:highlight>
              </a:rPr>
              <a:t>시작적으로 분포 확인 가능</a:t>
            </a:r>
            <a:endParaRPr lang="ko-KR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478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165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seungmo</dc:creator>
  <cp:lastModifiedBy>관 리자</cp:lastModifiedBy>
  <cp:revision>9</cp:revision>
  <dcterms:created xsi:type="dcterms:W3CDTF">2022-06-23T04:18:13Z</dcterms:created>
  <dcterms:modified xsi:type="dcterms:W3CDTF">2022-10-12T00:25:28Z</dcterms:modified>
</cp:coreProperties>
</file>