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4" y="1830787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4210539" y="2221397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1289538" y="3315661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1475804" y="364875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4227472" y="2946329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3717355" y="3667287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2671724" y="3665581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3126805" y="3122039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584019" y="415615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2379119" y="2542727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840077" y="2240085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2395825" y="3028715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896777" y="4080002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4144024" y="3983886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4487097" y="431983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852326" y="5798092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886869" y="4645027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3" y="1784360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2370652" y="2176307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1816878" y="184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3088779" y="1740682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9" y="14524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788484" y="2222569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867483" y="3369593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9619065" y="3130995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9805417" y="2947501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295300" y="3554163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249669" y="3552457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8704750" y="3123211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61964" y="3814435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7957064" y="25438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418022" y="2294017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7973770" y="3029887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474722" y="3905333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9816336" y="1390805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01713" y="1892740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430271" y="5456370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464814" y="4303305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7948597" y="21774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394823" y="150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640348" y="1442920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320414" y="176010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08720" y="1786848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6919096" y="203597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seungmo</cp:lastModifiedBy>
  <cp:revision>5</cp:revision>
  <dcterms:created xsi:type="dcterms:W3CDTF">2022-06-23T04:18:13Z</dcterms:created>
  <dcterms:modified xsi:type="dcterms:W3CDTF">2022-07-05T03:40:53Z</dcterms:modified>
</cp:coreProperties>
</file>