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77" r:id="rId8"/>
    <p:sldId id="266" r:id="rId9"/>
    <p:sldId id="273" r:id="rId10"/>
    <p:sldId id="274" r:id="rId11"/>
    <p:sldId id="275" r:id="rId12"/>
    <p:sldId id="276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1" autoAdjust="0"/>
    <p:restoredTop sz="94660"/>
  </p:normalViewPr>
  <p:slideViewPr>
    <p:cSldViewPr snapToGrid="0">
      <p:cViewPr>
        <p:scale>
          <a:sx n="75" d="100"/>
          <a:sy n="75" d="100"/>
        </p:scale>
        <p:origin x="52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AFA863-2BCC-C095-B78D-24543718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7" y="504797"/>
            <a:ext cx="4414517" cy="57566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5986732" y="1643242"/>
            <a:ext cx="987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-1.2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3144613" y="2907320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2424487" y="377581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4150772" y="3124888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6013842" y="4364396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5055938" y="4356715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2403373" y="3536322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2541563" y="402568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2672283" y="1630942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2620266" y="3413911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2672283" y="4154952"/>
            <a:ext cx="1990541" cy="539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6418691" y="539222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6418691" y="1085082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2651405" y="5907298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2685948" y="4754233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3639112" y="5948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4921540" y="627486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2541563" y="1122014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1438814" y="1027169"/>
            <a:ext cx="2006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5024546" y="1085082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3943625" y="135606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CBEB-9497-889F-C46D-691B4087EEED}"/>
              </a:ext>
            </a:extLst>
          </p:cNvPr>
          <p:cNvSpPr txBox="1"/>
          <p:nvPr/>
        </p:nvSpPr>
        <p:spPr>
          <a:xfrm>
            <a:off x="1811867" y="38946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4.0.7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8AE00-8B22-A59C-096D-2E40EF2CB4A4}"/>
              </a:ext>
            </a:extLst>
          </p:cNvPr>
          <p:cNvSpPr txBox="1"/>
          <p:nvPr/>
        </p:nvSpPr>
        <p:spPr>
          <a:xfrm>
            <a:off x="3793708" y="363352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(18)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291E5-A75A-1FC4-ED6F-3011E65D6183}"/>
              </a:ext>
            </a:extLst>
          </p:cNvPr>
          <p:cNvSpPr txBox="1"/>
          <p:nvPr/>
        </p:nvSpPr>
        <p:spPr>
          <a:xfrm>
            <a:off x="5313451" y="3877953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(19)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412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80155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53000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364973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29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 ③ 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1BF2C-B592-F878-6918-821236F5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14350"/>
            <a:ext cx="6353175" cy="5829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3C17-00DE-A74C-8D39-BCF905EE2980}"/>
              </a:ext>
            </a:extLst>
          </p:cNvPr>
          <p:cNvSpPr txBox="1"/>
          <p:nvPr/>
        </p:nvSpPr>
        <p:spPr>
          <a:xfrm>
            <a:off x="2980267" y="2499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F8925-7C87-491F-A36E-6A5F6F51B13E}"/>
              </a:ext>
            </a:extLst>
          </p:cNvPr>
          <p:cNvSpPr txBox="1"/>
          <p:nvPr/>
        </p:nvSpPr>
        <p:spPr>
          <a:xfrm>
            <a:off x="2919412" y="15510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40871C-55D4-8902-4C9A-F0A350003131}"/>
              </a:ext>
            </a:extLst>
          </p:cNvPr>
          <p:cNvSpPr txBox="1"/>
          <p:nvPr/>
        </p:nvSpPr>
        <p:spPr>
          <a:xfrm>
            <a:off x="2836333" y="10592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F987A-3B06-3C89-2C44-B8F1CE074B89}"/>
              </a:ext>
            </a:extLst>
          </p:cNvPr>
          <p:cNvSpPr txBox="1"/>
          <p:nvPr/>
        </p:nvSpPr>
        <p:spPr>
          <a:xfrm>
            <a:off x="7467600" y="936857"/>
            <a:ext cx="1547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61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F3E53A-F3EA-1054-A5A4-55C0A41E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62" y="343959"/>
            <a:ext cx="6315075" cy="1581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957FA-C621-A9E0-BA55-CBDD9382B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2" y="2219854"/>
            <a:ext cx="5981700" cy="504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5947E7-493A-8901-CF5D-1C93DF6A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" y="3019424"/>
            <a:ext cx="59817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C717EAC-790B-84A0-A110-D50467D2A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6" y="177905"/>
            <a:ext cx="4489146" cy="26330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3A1C98-95A7-371E-D638-EE75A9E0F5B1}"/>
              </a:ext>
            </a:extLst>
          </p:cNvPr>
          <p:cNvSpPr/>
          <p:nvPr/>
        </p:nvSpPr>
        <p:spPr>
          <a:xfrm>
            <a:off x="962015" y="1405466"/>
            <a:ext cx="1925118" cy="3871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06F922-E308-36B1-44EB-36FB3CD79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6" y="3429000"/>
            <a:ext cx="4490388" cy="26330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90DC76-1140-F4A3-1FBA-2E78B113E963}"/>
              </a:ext>
            </a:extLst>
          </p:cNvPr>
          <p:cNvSpPr/>
          <p:nvPr/>
        </p:nvSpPr>
        <p:spPr>
          <a:xfrm>
            <a:off x="962015" y="4751695"/>
            <a:ext cx="2204518" cy="362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9DC169-BCED-A660-2AD5-00F50BCFE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8494"/>
            <a:ext cx="4359848" cy="25513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C2413B-757B-E25B-CE0D-776E5836D48C}"/>
              </a:ext>
            </a:extLst>
          </p:cNvPr>
          <p:cNvSpPr/>
          <p:nvPr/>
        </p:nvSpPr>
        <p:spPr>
          <a:xfrm>
            <a:off x="7767141" y="1494419"/>
            <a:ext cx="789030" cy="7729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90F40F-0942-6D8C-253B-D7609DBFCBD1}"/>
              </a:ext>
            </a:extLst>
          </p:cNvPr>
          <p:cNvSpPr txBox="1"/>
          <p:nvPr/>
        </p:nvSpPr>
        <p:spPr>
          <a:xfrm>
            <a:off x="244747" y="0"/>
            <a:ext cx="728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5F851BB-422D-8A9A-DC83-6A90EC36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2" y="514350"/>
            <a:ext cx="6353175" cy="58293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96BBEAB-DD80-4228-BD88-35478E26FFDD}"/>
              </a:ext>
            </a:extLst>
          </p:cNvPr>
          <p:cNvSpPr/>
          <p:nvPr/>
        </p:nvSpPr>
        <p:spPr>
          <a:xfrm>
            <a:off x="5330814" y="1642188"/>
            <a:ext cx="6099185" cy="1175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3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85A3-5B64-F70C-94DA-767A76F8BE53}"/>
              </a:ext>
            </a:extLst>
          </p:cNvPr>
          <p:cNvSpPr txBox="1"/>
          <p:nvPr/>
        </p:nvSpPr>
        <p:spPr>
          <a:xfrm>
            <a:off x="0" y="-32498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EA3BB2-1930-B38C-E62D-698521D0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1" y="738032"/>
            <a:ext cx="6353175" cy="5829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6DD95B-7470-1AC5-B5F2-C887182502D2}"/>
              </a:ext>
            </a:extLst>
          </p:cNvPr>
          <p:cNvSpPr/>
          <p:nvPr/>
        </p:nvSpPr>
        <p:spPr>
          <a:xfrm>
            <a:off x="3937621" y="2479186"/>
            <a:ext cx="1828800" cy="19931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62D65D-ED00-C637-313F-6E4B0D1E3F42}"/>
              </a:ext>
            </a:extLst>
          </p:cNvPr>
          <p:cNvGrpSpPr/>
          <p:nvPr/>
        </p:nvGrpSpPr>
        <p:grpSpPr>
          <a:xfrm>
            <a:off x="6016625" y="1200111"/>
            <a:ext cx="5819775" cy="4057650"/>
            <a:chOff x="3186112" y="1400175"/>
            <a:chExt cx="5819775" cy="4057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6FF463-A9FB-1517-5B8E-6ACF8868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112" y="1400175"/>
              <a:ext cx="5819775" cy="405765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8881E01-DBC8-6FED-BCF1-49E5628B6E52}"/>
                </a:ext>
              </a:extLst>
            </p:cNvPr>
            <p:cNvSpPr/>
            <p:nvPr/>
          </p:nvSpPr>
          <p:spPr>
            <a:xfrm>
              <a:off x="5018049" y="2475571"/>
              <a:ext cx="2051824" cy="8363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8EA311-EDCB-0989-FBBF-17A5E29FB4B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740400" y="3228936"/>
            <a:ext cx="276225" cy="200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58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5585A3-5B64-F70C-94DA-767A76F8BE53}"/>
              </a:ext>
            </a:extLst>
          </p:cNvPr>
          <p:cNvSpPr txBox="1"/>
          <p:nvPr/>
        </p:nvSpPr>
        <p:spPr>
          <a:xfrm>
            <a:off x="0" y="-32498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EA3BB2-1930-B38C-E62D-698521D09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41" y="738032"/>
            <a:ext cx="6353175" cy="5829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6DD95B-7470-1AC5-B5F2-C887182502D2}"/>
              </a:ext>
            </a:extLst>
          </p:cNvPr>
          <p:cNvSpPr/>
          <p:nvPr/>
        </p:nvSpPr>
        <p:spPr>
          <a:xfrm>
            <a:off x="3911600" y="4698421"/>
            <a:ext cx="1828800" cy="7594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062D65D-ED00-C637-313F-6E4B0D1E3F42}"/>
              </a:ext>
            </a:extLst>
          </p:cNvPr>
          <p:cNvGrpSpPr/>
          <p:nvPr/>
        </p:nvGrpSpPr>
        <p:grpSpPr>
          <a:xfrm>
            <a:off x="6134100" y="1847811"/>
            <a:ext cx="5819775" cy="4057650"/>
            <a:chOff x="3186112" y="1400175"/>
            <a:chExt cx="5819775" cy="40576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6FF463-A9FB-1517-5B8E-6ACF88683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112" y="1400175"/>
              <a:ext cx="5819775" cy="4057650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8881E01-DBC8-6FED-BCF1-49E5628B6E52}"/>
                </a:ext>
              </a:extLst>
            </p:cNvPr>
            <p:cNvSpPr/>
            <p:nvPr/>
          </p:nvSpPr>
          <p:spPr>
            <a:xfrm>
              <a:off x="5018049" y="2475571"/>
              <a:ext cx="2051824" cy="8363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8EA311-EDCB-0989-FBBF-17A5E29FB4B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740400" y="3876636"/>
            <a:ext cx="393700" cy="12014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43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5EE862-AFFC-AFE8-0A4A-7036D12E79AB}"/>
              </a:ext>
            </a:extLst>
          </p:cNvPr>
          <p:cNvGrpSpPr/>
          <p:nvPr/>
        </p:nvGrpSpPr>
        <p:grpSpPr>
          <a:xfrm>
            <a:off x="3186112" y="1400175"/>
            <a:ext cx="5819775" cy="4057650"/>
            <a:chOff x="3186112" y="1400175"/>
            <a:chExt cx="5819775" cy="405765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FDB442D-51E8-2ED5-DC26-F18C331F3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6112" y="1400175"/>
              <a:ext cx="5819775" cy="4057650"/>
            </a:xfrm>
            <a:prstGeom prst="rect">
              <a:avLst/>
            </a:prstGeom>
          </p:spPr>
        </p:pic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A058EA0-0CB7-552A-3741-461CA7D81A6D}"/>
                </a:ext>
              </a:extLst>
            </p:cNvPr>
            <p:cNvSpPr/>
            <p:nvPr/>
          </p:nvSpPr>
          <p:spPr>
            <a:xfrm>
              <a:off x="5018049" y="2475571"/>
              <a:ext cx="2051824" cy="83634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800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26666D-8FCF-1135-1074-063F567EF7BF}"/>
              </a:ext>
            </a:extLst>
          </p:cNvPr>
          <p:cNvSpPr txBox="1"/>
          <p:nvPr/>
        </p:nvSpPr>
        <p:spPr>
          <a:xfrm>
            <a:off x="169333" y="91701"/>
            <a:ext cx="1921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5.63</a:t>
            </a:r>
          </a:p>
          <a:p>
            <a:r>
              <a:rPr lang="ko-KR" altLang="en-US"/>
              <a:t>7.67</a:t>
            </a:r>
          </a:p>
        </p:txBody>
      </p:sp>
    </p:spTree>
    <p:extLst>
      <p:ext uri="{BB962C8B-B14F-4D97-AF65-F5344CB8AC3E}">
        <p14:creationId xmlns:p14="http://schemas.microsoft.com/office/powerpoint/2010/main" val="12530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</TotalTime>
  <Words>66</Words>
  <Application>Microsoft Office PowerPoint</Application>
  <PresentationFormat>와이드스크린</PresentationFormat>
  <Paragraphs>53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LG</cp:lastModifiedBy>
  <cp:revision>15</cp:revision>
  <dcterms:created xsi:type="dcterms:W3CDTF">2022-06-23T04:18:13Z</dcterms:created>
  <dcterms:modified xsi:type="dcterms:W3CDTF">2023-09-22T03:04:19Z</dcterms:modified>
</cp:coreProperties>
</file>