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296" y="1241702"/>
            <a:ext cx="3892689" cy="4306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4504267" y="1092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439333" y="1032933"/>
            <a:ext cx="91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7112001" y="1437578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4191000" y="2726576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4377266" y="3059668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7128934" y="2357244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6618817" y="3078202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5573186" y="3076496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6028267" y="2532954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3485481" y="35670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5272114" y="1496162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5280581" y="1953642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3741539" y="1581172"/>
            <a:ext cx="1321530" cy="1459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5297287" y="2439630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3798239" y="3490917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7045486" y="3394801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7388559" y="373075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3753788" y="5209007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3788331" y="4055942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seungmo</cp:lastModifiedBy>
  <cp:revision>3</cp:revision>
  <dcterms:created xsi:type="dcterms:W3CDTF">2022-06-23T04:18:13Z</dcterms:created>
  <dcterms:modified xsi:type="dcterms:W3CDTF">2022-06-23T06:04:47Z</dcterms:modified>
</cp:coreProperties>
</file>