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ADE05-A5D0-DB5A-6767-34DDB5D66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D89D2F-E6EE-2A04-91E2-E74F13ABF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A47FA6-34D7-0D4E-B4D7-E40B218C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05D89-7BD9-F2B7-D48F-34BF77DB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2F10C-DFED-CEF0-AD1C-8AC9ACED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58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DB36B-308F-4621-35D6-106C956A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93A749-6E20-B9DA-92B8-AC64158DF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E71519-F18F-A084-30C4-6C65A944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51A7F-A38C-CF6A-E4FF-D77D5924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36DEB-2551-EEA8-0236-45543029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65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B203F1-A8D6-7A07-731C-9E74A73D7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8A9D5E-F696-A4C1-495A-0B24E1309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6A130-5C03-8463-7FA9-9E9DDF7D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8C1AA-8EEF-BFCA-7615-3FDBD20C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4D203-82FE-C34D-DB1D-48760203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5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21E57-770A-9AB9-2411-2994AE0B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9A043-5DF3-FAA8-37AD-BFC3CB57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C1D1-3ABD-8A82-35BF-277E62B5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F8A0FF-4331-4C76-932C-0A936E24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790C1-1E17-71D2-4492-CCC14032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2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CBAF7-C2A3-D050-E38B-A907B0BD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C9110-B3E0-3266-0003-09F6CBD06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336E7E-38D8-473E-AB0C-4D567D9CA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1CBAA-59BF-6EE4-B5C5-E155E4994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C78AD-7D21-D0A1-DC6C-16029481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04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2905E-A36A-476E-F274-432F0909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84E3F3-50CC-6716-D21D-55DB10BB6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F1D4D7-5B2F-F487-0476-1649EC99D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A2D877-5391-B99E-D07A-A85AE3F8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B34CB5-7850-DA3B-7260-3C2B2967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4941D0-1DB7-E9A2-313B-07C39809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17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D174B-D3D7-9898-27EC-B7AD8F170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7FE5C5-F3AE-5D8C-70DB-0571E9AFB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FF48A6-D35B-EF9E-430F-8952B9636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645F04-191A-CBA1-F556-7D7CA40AB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95FC7E-A682-6C88-BF14-4605C0ECD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570DD7-F1FD-BB12-5094-A5E0F714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AA4E9A-1562-9CB3-C176-406DE178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CE060B-5192-F27A-8AD8-26BE553C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31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D1BB0-0A81-0B3A-6253-96E83E3F1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A69590-217A-3BC2-71F7-99DE4ABF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0564C3-6738-7DE7-F678-B391D497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B72309-353C-CB62-D307-E520058C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89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EC431D-C7AD-308B-FDF3-534885C9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357A32-0D00-B058-8C8A-24F51E94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C3CFB3-10E2-2FCB-DB23-2508FF54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97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36135-183F-9278-8AAB-3CAE89854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0AADE-EE86-5F2A-3630-F942A915A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EF76CA-66FA-C712-A4F5-8B3B6B61F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8BB282-F488-32E0-327E-F77A2657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3CB79B-A4BE-83F0-E7CC-39A644F7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DB4F3E-D78F-CF0F-3EEA-280443FB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65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D4C59-D9C8-DD24-B81A-F3207CF5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9DEDF0-E880-A010-0BBB-38D7F61FE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9FE849-C877-3553-C31A-7B5D35028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FC6054-5038-DB54-8467-CD502E51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CE906E-64EA-28E3-87E7-13E5E32A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DAB68A-3399-B6B0-7121-04267ABD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0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0B81EA-6B29-6611-9AB9-AE98AD619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5F12AA-667F-B4B0-84C4-705ED35B4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8EF32-CE20-A864-0A80-6C208414A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E6473-7331-49BB-A22F-9F3ADA6997B2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58D54-7EE0-D0DB-9DB2-B6A72CAC1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97DDB-40FF-B04D-581E-60439A66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4F70836-C83A-61B6-36C3-D0F21937F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014" y="1172891"/>
            <a:ext cx="4000942" cy="44259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5F626AF-F333-8ED0-117B-7AF652325BDF}"/>
              </a:ext>
            </a:extLst>
          </p:cNvPr>
          <p:cNvSpPr/>
          <p:nvPr/>
        </p:nvSpPr>
        <p:spPr>
          <a:xfrm>
            <a:off x="3311849" y="575194"/>
            <a:ext cx="1847980" cy="339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실험할 </a:t>
            </a:r>
            <a:r>
              <a:rPr lang="en-US" altLang="ko-KR" sz="1200" dirty="0">
                <a:solidFill>
                  <a:schemeClr val="tx1"/>
                </a:solidFill>
              </a:rPr>
              <a:t>Image</a:t>
            </a:r>
            <a:r>
              <a:rPr lang="ko-KR" altLang="en-US" sz="1200" dirty="0">
                <a:solidFill>
                  <a:schemeClr val="tx1"/>
                </a:solidFill>
              </a:rPr>
              <a:t>폴더 열기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121E1B-AD19-58F9-17ED-E984CF60E1DF}"/>
              </a:ext>
            </a:extLst>
          </p:cNvPr>
          <p:cNvSpPr/>
          <p:nvPr/>
        </p:nvSpPr>
        <p:spPr>
          <a:xfrm>
            <a:off x="5974702" y="575194"/>
            <a:ext cx="2276669" cy="339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이전에 실험한 </a:t>
            </a:r>
            <a:r>
              <a:rPr lang="en-US" altLang="ko-KR" sz="1200" dirty="0">
                <a:solidFill>
                  <a:schemeClr val="tx1"/>
                </a:solidFill>
              </a:rPr>
              <a:t>Pixel Cut </a:t>
            </a:r>
            <a:r>
              <a:rPr lang="ko-KR" altLang="en-US" sz="1200" dirty="0">
                <a:solidFill>
                  <a:schemeClr val="tx1"/>
                </a:solidFill>
              </a:rPr>
              <a:t>기억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F4926F-5A80-A6F1-45C0-F984C2472560}"/>
              </a:ext>
            </a:extLst>
          </p:cNvPr>
          <p:cNvSpPr/>
          <p:nvPr/>
        </p:nvSpPr>
        <p:spPr>
          <a:xfrm>
            <a:off x="3311849" y="5843803"/>
            <a:ext cx="2347793" cy="339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RSMP </a:t>
            </a:r>
            <a:r>
              <a:rPr lang="ko-KR" altLang="en-US" sz="1200" dirty="0">
                <a:solidFill>
                  <a:schemeClr val="tx1"/>
                </a:solidFill>
              </a:rPr>
              <a:t>분류 </a:t>
            </a:r>
            <a:r>
              <a:rPr lang="ko-KR" altLang="en-US" sz="1200" dirty="0" err="1">
                <a:solidFill>
                  <a:schemeClr val="tx1"/>
                </a:solidFill>
              </a:rPr>
              <a:t>경계값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Custom</a:t>
            </a:r>
            <a:r>
              <a:rPr lang="ko-KR" altLang="en-US" sz="1200" dirty="0">
                <a:solidFill>
                  <a:schemeClr val="tx1"/>
                </a:solidFill>
              </a:rPr>
              <a:t>지정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756C13-32E0-A7D7-9196-9D8FF5F79149}"/>
              </a:ext>
            </a:extLst>
          </p:cNvPr>
          <p:cNvSpPr/>
          <p:nvPr/>
        </p:nvSpPr>
        <p:spPr>
          <a:xfrm>
            <a:off x="4586093" y="113183"/>
            <a:ext cx="1847980" cy="339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Old AI</a:t>
            </a:r>
            <a:r>
              <a:rPr lang="ko-KR" altLang="en-US" sz="1200" dirty="0">
                <a:solidFill>
                  <a:schemeClr val="tx1"/>
                </a:solidFill>
              </a:rPr>
              <a:t>로 </a:t>
            </a:r>
            <a:r>
              <a:rPr lang="ko-KR" altLang="en-US" sz="1200" dirty="0" err="1">
                <a:solidFill>
                  <a:schemeClr val="tx1"/>
                </a:solidFill>
              </a:rPr>
              <a:t>실험시</a:t>
            </a:r>
            <a:r>
              <a:rPr lang="ko-KR" altLang="en-US" sz="1200" dirty="0">
                <a:solidFill>
                  <a:schemeClr val="tx1"/>
                </a:solidFill>
              </a:rPr>
              <a:t> 체크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7C596D-66F4-A909-5CEA-ABDF273D38CA}"/>
              </a:ext>
            </a:extLst>
          </p:cNvPr>
          <p:cNvSpPr/>
          <p:nvPr/>
        </p:nvSpPr>
        <p:spPr>
          <a:xfrm>
            <a:off x="6058677" y="5841915"/>
            <a:ext cx="2548488" cy="339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SW History/Manual </a:t>
            </a:r>
            <a:r>
              <a:rPr lang="ko-KR" altLang="en-US" sz="1200" dirty="0">
                <a:solidFill>
                  <a:schemeClr val="tx1"/>
                </a:solidFill>
              </a:rPr>
              <a:t>열기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1189D2-1A0D-92CB-681A-B013A82B80AE}"/>
              </a:ext>
            </a:extLst>
          </p:cNvPr>
          <p:cNvSpPr/>
          <p:nvPr/>
        </p:nvSpPr>
        <p:spPr>
          <a:xfrm>
            <a:off x="3766775" y="4077630"/>
            <a:ext cx="3929419" cy="1455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3FBC734-7F58-1C8D-5659-08F017E71CD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485746" y="5533205"/>
            <a:ext cx="100347" cy="31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481A7C-644F-AA43-9D58-1A8558C9339B}"/>
              </a:ext>
            </a:extLst>
          </p:cNvPr>
          <p:cNvSpPr/>
          <p:nvPr/>
        </p:nvSpPr>
        <p:spPr>
          <a:xfrm>
            <a:off x="5272114" y="1496162"/>
            <a:ext cx="2089740" cy="444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D337A40-0820-83CD-A26B-CF1C6C78D9CE}"/>
              </a:ext>
            </a:extLst>
          </p:cNvPr>
          <p:cNvCxnSpPr>
            <a:endCxn id="7" idx="2"/>
          </p:cNvCxnSpPr>
          <p:nvPr/>
        </p:nvCxnSpPr>
        <p:spPr>
          <a:xfrm flipV="1">
            <a:off x="6522098" y="914724"/>
            <a:ext cx="590939" cy="57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4AE030E-AC7E-A710-CA90-8C607CF33188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235839" y="914724"/>
            <a:ext cx="0" cy="57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3C183A2-1EBD-B216-8380-809D23438D8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332920" y="4077630"/>
            <a:ext cx="1" cy="176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BA3815-37FB-99A3-8985-75B6F6B378DC}"/>
              </a:ext>
            </a:extLst>
          </p:cNvPr>
          <p:cNvSpPr/>
          <p:nvPr/>
        </p:nvSpPr>
        <p:spPr>
          <a:xfrm>
            <a:off x="6478555" y="3606760"/>
            <a:ext cx="1237543" cy="444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2F13F6A-2B00-739B-9B5E-4B3912C2CA7F}"/>
              </a:ext>
            </a:extLst>
          </p:cNvPr>
          <p:cNvCxnSpPr>
            <a:endCxn id="9" idx="2"/>
          </p:cNvCxnSpPr>
          <p:nvPr/>
        </p:nvCxnSpPr>
        <p:spPr>
          <a:xfrm flipV="1">
            <a:off x="4348065" y="452713"/>
            <a:ext cx="1162018" cy="275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E1D1BC9-BCDC-601D-2499-1586EB86FB3D}"/>
              </a:ext>
            </a:extLst>
          </p:cNvPr>
          <p:cNvSpPr/>
          <p:nvPr/>
        </p:nvSpPr>
        <p:spPr>
          <a:xfrm>
            <a:off x="4749533" y="6327742"/>
            <a:ext cx="2347793" cy="339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BR, FL</a:t>
            </a:r>
            <a:r>
              <a:rPr lang="ko-KR" altLang="en-US" sz="1200" dirty="0">
                <a:solidFill>
                  <a:schemeClr val="tx1"/>
                </a:solidFill>
              </a:rPr>
              <a:t> 하나씩 선택해서 테스트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4B7A90-0983-F9CA-19E0-AE7A2F7A515F}"/>
              </a:ext>
            </a:extLst>
          </p:cNvPr>
          <p:cNvSpPr/>
          <p:nvPr/>
        </p:nvSpPr>
        <p:spPr>
          <a:xfrm>
            <a:off x="3766775" y="3467323"/>
            <a:ext cx="2089739" cy="444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C099D11-38BE-EB84-E047-9E47A3B4A11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436955" y="3911929"/>
            <a:ext cx="486475" cy="2415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52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>
            <a:extLst>
              <a:ext uri="{FF2B5EF4-FFF2-40B4-BE49-F238E27FC236}">
                <a16:creationId xmlns:a16="http://schemas.microsoft.com/office/drawing/2014/main" id="{53E9AE21-878B-6140-0436-71E51F503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296" y="1241702"/>
            <a:ext cx="3892689" cy="43061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319A13D-ECC7-5EB1-8DD7-8A879AC656CA}"/>
              </a:ext>
            </a:extLst>
          </p:cNvPr>
          <p:cNvSpPr txBox="1"/>
          <p:nvPr/>
        </p:nvSpPr>
        <p:spPr>
          <a:xfrm>
            <a:off x="1439333" y="1032933"/>
            <a:ext cx="91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①②④⑤⑥⑦③⑧⑨⑩⑪⑫⑬⑭</a:t>
            </a:r>
            <a:r>
              <a:rPr lang="ko-KR" altLang="en-US" b="1" dirty="0" err="1">
                <a:solidFill>
                  <a:srgbClr val="FF0000"/>
                </a:solidFill>
              </a:rPr>
              <a:t>ㅇ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77F6B8-A1C7-4DF6-D595-477E9EC3151C}"/>
              </a:ext>
            </a:extLst>
          </p:cNvPr>
          <p:cNvSpPr txBox="1"/>
          <p:nvPr/>
        </p:nvSpPr>
        <p:spPr>
          <a:xfrm>
            <a:off x="7112001" y="1632312"/>
            <a:ext cx="52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⑦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1C1567-38D1-2C23-A0B8-43399C7F62A8}"/>
              </a:ext>
            </a:extLst>
          </p:cNvPr>
          <p:cNvSpPr txBox="1"/>
          <p:nvPr/>
        </p:nvSpPr>
        <p:spPr>
          <a:xfrm>
            <a:off x="4191000" y="2726576"/>
            <a:ext cx="3197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D9D4EE-BA76-E54D-FA19-690E092244BE}"/>
              </a:ext>
            </a:extLst>
          </p:cNvPr>
          <p:cNvSpPr txBox="1"/>
          <p:nvPr/>
        </p:nvSpPr>
        <p:spPr>
          <a:xfrm>
            <a:off x="4377266" y="3059668"/>
            <a:ext cx="916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151C97-8CA1-ECCF-8059-3BDB5E27504E}"/>
              </a:ext>
            </a:extLst>
          </p:cNvPr>
          <p:cNvSpPr txBox="1"/>
          <p:nvPr/>
        </p:nvSpPr>
        <p:spPr>
          <a:xfrm>
            <a:off x="7128934" y="2357244"/>
            <a:ext cx="512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176FB-D655-FB19-DE1A-AC9A4F933837}"/>
              </a:ext>
            </a:extLst>
          </p:cNvPr>
          <p:cNvSpPr txBox="1"/>
          <p:nvPr/>
        </p:nvSpPr>
        <p:spPr>
          <a:xfrm>
            <a:off x="6618817" y="3078202"/>
            <a:ext cx="837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753AB6-76CA-B396-F0A6-D4F89A673BC8}"/>
              </a:ext>
            </a:extLst>
          </p:cNvPr>
          <p:cNvSpPr txBox="1"/>
          <p:nvPr/>
        </p:nvSpPr>
        <p:spPr>
          <a:xfrm>
            <a:off x="5573186" y="3076496"/>
            <a:ext cx="766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8A332A-CC9C-3A44-7549-5951EBDF4FA4}"/>
              </a:ext>
            </a:extLst>
          </p:cNvPr>
          <p:cNvSpPr txBox="1"/>
          <p:nvPr/>
        </p:nvSpPr>
        <p:spPr>
          <a:xfrm>
            <a:off x="6028267" y="2532954"/>
            <a:ext cx="690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⑨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D70492-C14C-4CED-4AA1-E2279EFBD06D}"/>
              </a:ext>
            </a:extLst>
          </p:cNvPr>
          <p:cNvSpPr txBox="1"/>
          <p:nvPr/>
        </p:nvSpPr>
        <p:spPr>
          <a:xfrm>
            <a:off x="3485481" y="3567072"/>
            <a:ext cx="3280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⑩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4C80288-E2AC-F4CD-4BE8-04E105862186}"/>
              </a:ext>
            </a:extLst>
          </p:cNvPr>
          <p:cNvSpPr/>
          <p:nvPr/>
        </p:nvSpPr>
        <p:spPr>
          <a:xfrm>
            <a:off x="5280581" y="1953642"/>
            <a:ext cx="1958419" cy="444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2FE5B3-9087-ADA2-51F2-E68345B37F2C}"/>
              </a:ext>
            </a:extLst>
          </p:cNvPr>
          <p:cNvSpPr/>
          <p:nvPr/>
        </p:nvSpPr>
        <p:spPr>
          <a:xfrm>
            <a:off x="3741539" y="1651000"/>
            <a:ext cx="1321530" cy="1390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F9769A9-DEAB-4BFD-9185-958A14688771}"/>
              </a:ext>
            </a:extLst>
          </p:cNvPr>
          <p:cNvSpPr/>
          <p:nvPr/>
        </p:nvSpPr>
        <p:spPr>
          <a:xfrm>
            <a:off x="5297287" y="2439630"/>
            <a:ext cx="1933246" cy="185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277CC3F-F255-B222-61D9-E10DA89B5EE2}"/>
              </a:ext>
            </a:extLst>
          </p:cNvPr>
          <p:cNvSpPr/>
          <p:nvPr/>
        </p:nvSpPr>
        <p:spPr>
          <a:xfrm>
            <a:off x="3798239" y="3490917"/>
            <a:ext cx="2407828" cy="390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02A178-52DA-C8D2-5CE5-BB2BBE09ACB1}"/>
              </a:ext>
            </a:extLst>
          </p:cNvPr>
          <p:cNvSpPr txBox="1"/>
          <p:nvPr/>
        </p:nvSpPr>
        <p:spPr>
          <a:xfrm>
            <a:off x="7045486" y="3394801"/>
            <a:ext cx="632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⑪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D88A87-6BF1-ACAD-C0AD-D24764A83186}"/>
              </a:ext>
            </a:extLst>
          </p:cNvPr>
          <p:cNvSpPr txBox="1"/>
          <p:nvPr/>
        </p:nvSpPr>
        <p:spPr>
          <a:xfrm>
            <a:off x="7388559" y="3730752"/>
            <a:ext cx="447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⑫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252CD4-F493-8303-E47B-362CB36C348C}"/>
              </a:ext>
            </a:extLst>
          </p:cNvPr>
          <p:cNvSpPr txBox="1"/>
          <p:nvPr/>
        </p:nvSpPr>
        <p:spPr>
          <a:xfrm>
            <a:off x="3753788" y="5209007"/>
            <a:ext cx="4150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⑬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B8B181F-02B0-FB22-2BC7-32F8FCE36114}"/>
              </a:ext>
            </a:extLst>
          </p:cNvPr>
          <p:cNvSpPr/>
          <p:nvPr/>
        </p:nvSpPr>
        <p:spPr>
          <a:xfrm>
            <a:off x="3788331" y="4055942"/>
            <a:ext cx="3890038" cy="1441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981C21-5A46-D4CD-349A-79BFAE97F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295" y="1195275"/>
            <a:ext cx="3892689" cy="413509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E777813E-8870-B11A-1D3A-D7EBA6483E2E}"/>
              </a:ext>
            </a:extLst>
          </p:cNvPr>
          <p:cNvSpPr/>
          <p:nvPr/>
        </p:nvSpPr>
        <p:spPr>
          <a:xfrm>
            <a:off x="5272114" y="1587222"/>
            <a:ext cx="1958419" cy="353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1C9D74-9383-B85D-AA40-268CC5D5E48F}"/>
              </a:ext>
            </a:extLst>
          </p:cNvPr>
          <p:cNvSpPr txBox="1"/>
          <p:nvPr/>
        </p:nvSpPr>
        <p:spPr>
          <a:xfrm>
            <a:off x="4718340" y="125598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454B0-5B8C-627E-4EE0-B687778BADD2}"/>
              </a:ext>
            </a:extLst>
          </p:cNvPr>
          <p:cNvSpPr txBox="1"/>
          <p:nvPr/>
        </p:nvSpPr>
        <p:spPr>
          <a:xfrm>
            <a:off x="5990241" y="1151597"/>
            <a:ext cx="565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69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46</Words>
  <Application>Microsoft Office PowerPoint</Application>
  <PresentationFormat>와이드스크린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seungmo</dc:creator>
  <cp:lastModifiedBy>seungmo</cp:lastModifiedBy>
  <cp:revision>4</cp:revision>
  <dcterms:created xsi:type="dcterms:W3CDTF">2022-06-23T04:18:13Z</dcterms:created>
  <dcterms:modified xsi:type="dcterms:W3CDTF">2022-06-24T10:25:00Z</dcterms:modified>
</cp:coreProperties>
</file>