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70836-C83A-61B6-36C3-D0F21937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4" y="1172891"/>
            <a:ext cx="4000942" cy="442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F626AF-F333-8ED0-117B-7AF652325BDF}"/>
              </a:ext>
            </a:extLst>
          </p:cNvPr>
          <p:cNvSpPr/>
          <p:nvPr/>
        </p:nvSpPr>
        <p:spPr>
          <a:xfrm>
            <a:off x="3311849" y="575194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실험할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폴더 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1E1B-AD19-58F9-17ED-E984CF60E1DF}"/>
              </a:ext>
            </a:extLst>
          </p:cNvPr>
          <p:cNvSpPr/>
          <p:nvPr/>
        </p:nvSpPr>
        <p:spPr>
          <a:xfrm>
            <a:off x="5974702" y="575194"/>
            <a:ext cx="2276669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이전에 실험한 </a:t>
            </a:r>
            <a:r>
              <a:rPr lang="en-US" altLang="ko-KR" sz="1200" dirty="0">
                <a:solidFill>
                  <a:schemeClr val="tx1"/>
                </a:solidFill>
              </a:rPr>
              <a:t>Pixel Cut </a:t>
            </a:r>
            <a:r>
              <a:rPr lang="ko-KR" altLang="en-US" sz="1200" dirty="0">
                <a:solidFill>
                  <a:schemeClr val="tx1"/>
                </a:solidFill>
              </a:rPr>
              <a:t>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926F-5A80-A6F1-45C0-F984C2472560}"/>
              </a:ext>
            </a:extLst>
          </p:cNvPr>
          <p:cNvSpPr/>
          <p:nvPr/>
        </p:nvSpPr>
        <p:spPr>
          <a:xfrm>
            <a:off x="3311849" y="5843803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RSMP </a:t>
            </a:r>
            <a:r>
              <a:rPr lang="ko-KR" altLang="en-US" sz="1200" dirty="0">
                <a:solidFill>
                  <a:schemeClr val="tx1"/>
                </a:solidFill>
              </a:rPr>
              <a:t>분류 </a:t>
            </a:r>
            <a:r>
              <a:rPr lang="ko-KR" altLang="en-US" sz="1200" dirty="0" err="1">
                <a:solidFill>
                  <a:schemeClr val="tx1"/>
                </a:solidFill>
              </a:rPr>
              <a:t>경계값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Custom</a:t>
            </a:r>
            <a:r>
              <a:rPr lang="ko-KR" altLang="en-US" sz="1200" dirty="0">
                <a:solidFill>
                  <a:schemeClr val="tx1"/>
                </a:solidFill>
              </a:rPr>
              <a:t>지정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56C13-32E0-A7D7-9196-9D8FF5F79149}"/>
              </a:ext>
            </a:extLst>
          </p:cNvPr>
          <p:cNvSpPr/>
          <p:nvPr/>
        </p:nvSpPr>
        <p:spPr>
          <a:xfrm>
            <a:off x="4586093" y="113183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Old AI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실험시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C596D-66F4-A909-5CEA-ABDF273D38CA}"/>
              </a:ext>
            </a:extLst>
          </p:cNvPr>
          <p:cNvSpPr/>
          <p:nvPr/>
        </p:nvSpPr>
        <p:spPr>
          <a:xfrm>
            <a:off x="6058677" y="5841915"/>
            <a:ext cx="2548488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SW History/Manual </a:t>
            </a:r>
            <a:r>
              <a:rPr lang="ko-KR" altLang="en-US" sz="1200" dirty="0">
                <a:solidFill>
                  <a:schemeClr val="tx1"/>
                </a:solidFill>
              </a:rPr>
              <a:t>열기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1189D2-1A0D-92CB-681A-B013A82B80AE}"/>
              </a:ext>
            </a:extLst>
          </p:cNvPr>
          <p:cNvSpPr/>
          <p:nvPr/>
        </p:nvSpPr>
        <p:spPr>
          <a:xfrm>
            <a:off x="3766775" y="4077630"/>
            <a:ext cx="3929419" cy="14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C734-7F58-1C8D-5659-08F017E71C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5746" y="5533205"/>
            <a:ext cx="100347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81A7C-644F-AA43-9D58-1A8558C9339B}"/>
              </a:ext>
            </a:extLst>
          </p:cNvPr>
          <p:cNvSpPr/>
          <p:nvPr/>
        </p:nvSpPr>
        <p:spPr>
          <a:xfrm>
            <a:off x="5272114" y="1496162"/>
            <a:ext cx="2089740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337A40-0820-83CD-A26B-CF1C6C78D9CE}"/>
              </a:ext>
            </a:extLst>
          </p:cNvPr>
          <p:cNvCxnSpPr>
            <a:endCxn id="7" idx="2"/>
          </p:cNvCxnSpPr>
          <p:nvPr/>
        </p:nvCxnSpPr>
        <p:spPr>
          <a:xfrm flipV="1">
            <a:off x="6522098" y="914724"/>
            <a:ext cx="590939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E030E-AC7E-A710-CA90-8C607CF331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35839" y="914724"/>
            <a:ext cx="0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C183A2-1EBD-B216-8380-809D23438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2920" y="4077630"/>
            <a:ext cx="1" cy="17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A3815-37FB-99A3-8985-75B6F6B378DC}"/>
              </a:ext>
            </a:extLst>
          </p:cNvPr>
          <p:cNvSpPr/>
          <p:nvPr/>
        </p:nvSpPr>
        <p:spPr>
          <a:xfrm>
            <a:off x="6478555" y="3606760"/>
            <a:ext cx="1237543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3F6A-2B00-739B-9B5E-4B3912C2CA7F}"/>
              </a:ext>
            </a:extLst>
          </p:cNvPr>
          <p:cNvCxnSpPr>
            <a:endCxn id="9" idx="2"/>
          </p:cNvCxnSpPr>
          <p:nvPr/>
        </p:nvCxnSpPr>
        <p:spPr>
          <a:xfrm flipV="1">
            <a:off x="4348065" y="452713"/>
            <a:ext cx="1162018" cy="27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D1BC9-BCDC-601D-2499-1586EB86FB3D}"/>
              </a:ext>
            </a:extLst>
          </p:cNvPr>
          <p:cNvSpPr/>
          <p:nvPr/>
        </p:nvSpPr>
        <p:spPr>
          <a:xfrm>
            <a:off x="4749533" y="6327742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BR, FL</a:t>
            </a:r>
            <a:r>
              <a:rPr lang="ko-KR" altLang="en-US" sz="1200" dirty="0">
                <a:solidFill>
                  <a:schemeClr val="tx1"/>
                </a:solidFill>
              </a:rPr>
              <a:t> 하나씩 선택해서 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B7A90-0983-F9CA-19E0-AE7A2F7A515F}"/>
              </a:ext>
            </a:extLst>
          </p:cNvPr>
          <p:cNvSpPr/>
          <p:nvPr/>
        </p:nvSpPr>
        <p:spPr>
          <a:xfrm>
            <a:off x="3766775" y="3467323"/>
            <a:ext cx="208973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099D11-38BE-EB84-E047-9E47A3B4A1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436955" y="3911929"/>
            <a:ext cx="486475" cy="24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53E9AE21-878B-6140-0436-71E51F5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4" y="1830787"/>
            <a:ext cx="3892689" cy="4306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6B8-A1C7-4DF6-D595-477E9EC3151C}"/>
              </a:ext>
            </a:extLst>
          </p:cNvPr>
          <p:cNvSpPr txBox="1"/>
          <p:nvPr/>
        </p:nvSpPr>
        <p:spPr>
          <a:xfrm>
            <a:off x="4210539" y="2221397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C1567-38D1-2C23-A0B8-43399C7F62A8}"/>
              </a:ext>
            </a:extLst>
          </p:cNvPr>
          <p:cNvSpPr txBox="1"/>
          <p:nvPr/>
        </p:nvSpPr>
        <p:spPr>
          <a:xfrm>
            <a:off x="1289538" y="3315661"/>
            <a:ext cx="319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D4EE-BA76-E54D-FA19-690E092244BE}"/>
              </a:ext>
            </a:extLst>
          </p:cNvPr>
          <p:cNvSpPr txBox="1"/>
          <p:nvPr/>
        </p:nvSpPr>
        <p:spPr>
          <a:xfrm>
            <a:off x="1475804" y="364875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51C97-8CA1-ECCF-8059-3BDB5E27504E}"/>
              </a:ext>
            </a:extLst>
          </p:cNvPr>
          <p:cNvSpPr txBox="1"/>
          <p:nvPr/>
        </p:nvSpPr>
        <p:spPr>
          <a:xfrm>
            <a:off x="4227472" y="2946329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176FB-D655-FB19-DE1A-AC9A4F933837}"/>
              </a:ext>
            </a:extLst>
          </p:cNvPr>
          <p:cNvSpPr txBox="1"/>
          <p:nvPr/>
        </p:nvSpPr>
        <p:spPr>
          <a:xfrm>
            <a:off x="3717355" y="3667287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53AB6-76CA-B396-F0A6-D4F89A673BC8}"/>
              </a:ext>
            </a:extLst>
          </p:cNvPr>
          <p:cNvSpPr txBox="1"/>
          <p:nvPr/>
        </p:nvSpPr>
        <p:spPr>
          <a:xfrm>
            <a:off x="2671724" y="3665581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A332A-CC9C-3A44-7549-5951EBDF4FA4}"/>
              </a:ext>
            </a:extLst>
          </p:cNvPr>
          <p:cNvSpPr txBox="1"/>
          <p:nvPr/>
        </p:nvSpPr>
        <p:spPr>
          <a:xfrm>
            <a:off x="3126805" y="3122039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70492-C14C-4CED-4AA1-E2279EFBD06D}"/>
              </a:ext>
            </a:extLst>
          </p:cNvPr>
          <p:cNvSpPr txBox="1"/>
          <p:nvPr/>
        </p:nvSpPr>
        <p:spPr>
          <a:xfrm>
            <a:off x="584019" y="415615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C80288-E2AC-F4CD-4BE8-04E105862186}"/>
              </a:ext>
            </a:extLst>
          </p:cNvPr>
          <p:cNvSpPr/>
          <p:nvPr/>
        </p:nvSpPr>
        <p:spPr>
          <a:xfrm>
            <a:off x="2379119" y="2542727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2FE5B3-9087-ADA2-51F2-E68345B37F2C}"/>
              </a:ext>
            </a:extLst>
          </p:cNvPr>
          <p:cNvSpPr/>
          <p:nvPr/>
        </p:nvSpPr>
        <p:spPr>
          <a:xfrm>
            <a:off x="840077" y="2240085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69A9-DEAB-4BFD-9185-958A14688771}"/>
              </a:ext>
            </a:extLst>
          </p:cNvPr>
          <p:cNvSpPr/>
          <p:nvPr/>
        </p:nvSpPr>
        <p:spPr>
          <a:xfrm>
            <a:off x="2395825" y="3028715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CC3F-F255-B222-61D9-E10DA89B5EE2}"/>
              </a:ext>
            </a:extLst>
          </p:cNvPr>
          <p:cNvSpPr/>
          <p:nvPr/>
        </p:nvSpPr>
        <p:spPr>
          <a:xfrm>
            <a:off x="896777" y="4080002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2A178-52DA-C8D2-5CE5-BB2BBE09ACB1}"/>
              </a:ext>
            </a:extLst>
          </p:cNvPr>
          <p:cNvSpPr txBox="1"/>
          <p:nvPr/>
        </p:nvSpPr>
        <p:spPr>
          <a:xfrm>
            <a:off x="4144024" y="3983886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88A87-6BF1-ACAD-C0AD-D24764A83186}"/>
              </a:ext>
            </a:extLst>
          </p:cNvPr>
          <p:cNvSpPr txBox="1"/>
          <p:nvPr/>
        </p:nvSpPr>
        <p:spPr>
          <a:xfrm>
            <a:off x="4487097" y="431983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52CD4-F493-8303-E47B-362CB36C348C}"/>
              </a:ext>
            </a:extLst>
          </p:cNvPr>
          <p:cNvSpPr txBox="1"/>
          <p:nvPr/>
        </p:nvSpPr>
        <p:spPr>
          <a:xfrm>
            <a:off x="852326" y="5798092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8B181F-02B0-FB22-2BC7-32F8FCE36114}"/>
              </a:ext>
            </a:extLst>
          </p:cNvPr>
          <p:cNvSpPr/>
          <p:nvPr/>
        </p:nvSpPr>
        <p:spPr>
          <a:xfrm>
            <a:off x="886869" y="4645027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81C21-5A46-D4CD-349A-79BFAE97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3" y="1784360"/>
            <a:ext cx="3892689" cy="41350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7813E-8870-B11A-1D3A-D7EBA6483E2E}"/>
              </a:ext>
            </a:extLst>
          </p:cNvPr>
          <p:cNvSpPr/>
          <p:nvPr/>
        </p:nvSpPr>
        <p:spPr>
          <a:xfrm>
            <a:off x="2370652" y="2176307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C9D74-9383-B85D-AA40-268CC5D5E48F}"/>
              </a:ext>
            </a:extLst>
          </p:cNvPr>
          <p:cNvSpPr txBox="1"/>
          <p:nvPr/>
        </p:nvSpPr>
        <p:spPr>
          <a:xfrm>
            <a:off x="1816878" y="1845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454B0-5B8C-627E-4EE0-B687778BADD2}"/>
              </a:ext>
            </a:extLst>
          </p:cNvPr>
          <p:cNvSpPr txBox="1"/>
          <p:nvPr/>
        </p:nvSpPr>
        <p:spPr>
          <a:xfrm>
            <a:off x="3088779" y="1740682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79" y="14524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788484" y="2222569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867483" y="3369593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9619065" y="3130995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9805417" y="2947501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295300" y="3554163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249669" y="3552457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8704750" y="3123211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61964" y="3814435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7957064" y="25438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418022" y="2294017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7973770" y="3029887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474722" y="3905333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9816336" y="1390805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01713" y="1892740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430271" y="5456370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464814" y="4303305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7948597" y="21774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394823" y="150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640348" y="1442920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320414" y="176010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08720" y="1786848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6919096" y="203597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6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3A47A-1A57-8555-44CE-CCEE980A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74" y="648437"/>
            <a:ext cx="4414518" cy="57566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2" y="21128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579945" y="1797927"/>
            <a:ext cx="98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737826" y="3062005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6954912" y="3915397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7743985" y="3279573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607055" y="4519081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649151" y="4511400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7115600" y="3695897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34776" y="4180372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1903397" y="32042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265496" y="1785627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6213479" y="3568596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265496" y="4268636"/>
            <a:ext cx="1990541" cy="580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10011904" y="693907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11904" y="123976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244618" y="6061983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279161" y="4908918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1894930" y="28378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214727" y="767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514753" y="782171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134776" y="127669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17759" y="1239767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7536838" y="1510754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69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106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seungmo</cp:lastModifiedBy>
  <cp:revision>7</cp:revision>
  <dcterms:created xsi:type="dcterms:W3CDTF">2022-06-23T04:18:13Z</dcterms:created>
  <dcterms:modified xsi:type="dcterms:W3CDTF">2022-08-19T00:51:03Z</dcterms:modified>
</cp:coreProperties>
</file>