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"/>
  </p:notesMasterIdLst>
  <p:sldIdLst>
    <p:sldId id="256" r:id="rId2"/>
    <p:sldId id="596" r:id="rId3"/>
    <p:sldId id="593" r:id="rId4"/>
    <p:sldId id="592" r:id="rId5"/>
    <p:sldId id="594" r:id="rId6"/>
    <p:sldId id="595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E8792-7CAB-44DF-9A8D-AC5BD911733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6A615D26-C5C7-4A7C-B611-FE8A78979E6E}">
      <dgm:prSet phldrT="[Texto]" custT="1"/>
      <dgm:spPr/>
      <dgm:t>
        <a:bodyPr/>
        <a:lstStyle/>
        <a:p>
          <a:r>
            <a:rPr lang="es-AR" sz="1100" dirty="0"/>
            <a:t>Contexto</a:t>
          </a:r>
        </a:p>
      </dgm:t>
    </dgm:pt>
    <dgm:pt modelId="{894E9B49-82FF-4279-955C-D356423D98B1}" type="parTrans" cxnId="{A2E24FB6-D70C-40CD-8C69-3A3D61E18853}">
      <dgm:prSet custT="1"/>
      <dgm:spPr/>
      <dgm:t>
        <a:bodyPr/>
        <a:lstStyle/>
        <a:p>
          <a:endParaRPr lang="es-AR" sz="700"/>
        </a:p>
      </dgm:t>
    </dgm:pt>
    <dgm:pt modelId="{AD278BBB-8752-4F44-AA38-EB2152C843ED}" type="sibTrans" cxnId="{A2E24FB6-D70C-40CD-8C69-3A3D61E18853}">
      <dgm:prSet/>
      <dgm:spPr/>
      <dgm:t>
        <a:bodyPr/>
        <a:lstStyle/>
        <a:p>
          <a:endParaRPr lang="es-AR" sz="2400"/>
        </a:p>
      </dgm:t>
    </dgm:pt>
    <dgm:pt modelId="{85267E9E-5ECB-4031-9B4B-A8134B69BF93}">
      <dgm:prSet phldrT="[Texto]" custT="1"/>
      <dgm:spPr/>
      <dgm:t>
        <a:bodyPr/>
        <a:lstStyle/>
        <a:p>
          <a:r>
            <a:rPr lang="es-AR" sz="1100" dirty="0"/>
            <a:t>Testing en enfoque tradicional</a:t>
          </a:r>
        </a:p>
      </dgm:t>
    </dgm:pt>
    <dgm:pt modelId="{E396E55D-CC37-43F2-98DA-20E720434B01}" type="parTrans" cxnId="{7663F6DC-ADA5-4B7D-9B8F-5277E0F8CD33}">
      <dgm:prSet custT="1"/>
      <dgm:spPr/>
      <dgm:t>
        <a:bodyPr/>
        <a:lstStyle/>
        <a:p>
          <a:endParaRPr lang="es-AR" sz="700"/>
        </a:p>
      </dgm:t>
    </dgm:pt>
    <dgm:pt modelId="{3A7D7DFE-9DDA-4964-820E-4771D35E7E18}" type="sibTrans" cxnId="{7663F6DC-ADA5-4B7D-9B8F-5277E0F8CD33}">
      <dgm:prSet/>
      <dgm:spPr/>
      <dgm:t>
        <a:bodyPr/>
        <a:lstStyle/>
        <a:p>
          <a:endParaRPr lang="es-AR" sz="2400"/>
        </a:p>
      </dgm:t>
    </dgm:pt>
    <dgm:pt modelId="{8B25472B-3DBB-4D5D-9293-FB39994DF3BD}">
      <dgm:prSet phldrT="[Texto]" custT="1"/>
      <dgm:spPr/>
      <dgm:t>
        <a:bodyPr/>
        <a:lstStyle/>
        <a:p>
          <a:r>
            <a:rPr lang="es-AR" sz="1100" dirty="0"/>
            <a:t>Testing en ambientes ágiles</a:t>
          </a:r>
        </a:p>
      </dgm:t>
    </dgm:pt>
    <dgm:pt modelId="{1F7CC597-FAF1-42CC-9CF1-0641D9B5C4F0}" type="parTrans" cxnId="{3A4CB57D-7500-4C7C-824F-C80AA7120D15}">
      <dgm:prSet custT="1"/>
      <dgm:spPr/>
      <dgm:t>
        <a:bodyPr/>
        <a:lstStyle/>
        <a:p>
          <a:endParaRPr lang="es-AR" sz="700"/>
        </a:p>
      </dgm:t>
    </dgm:pt>
    <dgm:pt modelId="{0770A23C-AED2-496A-B721-0137F45FAFCD}" type="sibTrans" cxnId="{3A4CB57D-7500-4C7C-824F-C80AA7120D15}">
      <dgm:prSet/>
      <dgm:spPr/>
      <dgm:t>
        <a:bodyPr/>
        <a:lstStyle/>
        <a:p>
          <a:endParaRPr lang="es-AR" sz="2400"/>
        </a:p>
      </dgm:t>
    </dgm:pt>
    <dgm:pt modelId="{A0B74F82-02BF-4B3C-B1B2-2F165E336389}">
      <dgm:prSet phldrT="[Texto]" custT="1"/>
      <dgm:spPr/>
      <dgm:t>
        <a:bodyPr/>
        <a:lstStyle/>
        <a:p>
          <a:r>
            <a:rPr lang="es-AR" sz="1100" dirty="0"/>
            <a:t>Roles  y  Competencias del Tester</a:t>
          </a:r>
        </a:p>
      </dgm:t>
    </dgm:pt>
    <dgm:pt modelId="{4AB2D1D3-616B-422B-AEFC-7F82747D76C0}" type="parTrans" cxnId="{1AAFDADF-20A4-4B3A-A85F-0E25A270E676}">
      <dgm:prSet custT="1"/>
      <dgm:spPr/>
      <dgm:t>
        <a:bodyPr/>
        <a:lstStyle/>
        <a:p>
          <a:endParaRPr lang="es-AR" sz="700"/>
        </a:p>
      </dgm:t>
    </dgm:pt>
    <dgm:pt modelId="{D8BC7BF0-659F-41AB-A2F8-87797D2FDA87}" type="sibTrans" cxnId="{1AAFDADF-20A4-4B3A-A85F-0E25A270E676}">
      <dgm:prSet/>
      <dgm:spPr/>
      <dgm:t>
        <a:bodyPr/>
        <a:lstStyle/>
        <a:p>
          <a:endParaRPr lang="es-AR" sz="2400"/>
        </a:p>
      </dgm:t>
    </dgm:pt>
    <dgm:pt modelId="{1BC3B75D-0D68-47B8-B010-36ED71B3E6F9}">
      <dgm:prSet phldrT="[Texto]" custT="1"/>
      <dgm:spPr/>
      <dgm:t>
        <a:bodyPr/>
        <a:lstStyle/>
        <a:p>
          <a:r>
            <a:rPr lang="es-AR" sz="1100" dirty="0"/>
            <a:t>Ambientes Tradicionales</a:t>
          </a:r>
        </a:p>
      </dgm:t>
    </dgm:pt>
    <dgm:pt modelId="{ADBCE5D1-0BC7-41BA-9537-6401046C13A9}" type="parTrans" cxnId="{14D04E03-4C16-4CE0-8E0D-E6F2FB791189}">
      <dgm:prSet custT="1"/>
      <dgm:spPr/>
      <dgm:t>
        <a:bodyPr/>
        <a:lstStyle/>
        <a:p>
          <a:endParaRPr lang="es-AR" sz="700"/>
        </a:p>
      </dgm:t>
    </dgm:pt>
    <dgm:pt modelId="{704DE9E3-2932-4397-9811-4D1520233355}" type="sibTrans" cxnId="{14D04E03-4C16-4CE0-8E0D-E6F2FB791189}">
      <dgm:prSet/>
      <dgm:spPr/>
      <dgm:t>
        <a:bodyPr/>
        <a:lstStyle/>
        <a:p>
          <a:endParaRPr lang="es-AR" sz="2400"/>
        </a:p>
      </dgm:t>
    </dgm:pt>
    <dgm:pt modelId="{63011F6A-118F-43FC-A1BD-191ADF2EFB8B}">
      <dgm:prSet phldrT="[Texto]" custT="1"/>
      <dgm:spPr/>
      <dgm:t>
        <a:bodyPr/>
        <a:lstStyle/>
        <a:p>
          <a:r>
            <a:rPr lang="es-AR" sz="1100" dirty="0"/>
            <a:t>Ambientes Ágiles</a:t>
          </a:r>
        </a:p>
      </dgm:t>
    </dgm:pt>
    <dgm:pt modelId="{E246A465-BFA0-4BBC-96B3-B2DC33245F6F}" type="parTrans" cxnId="{80AAA5FE-2F40-4965-9BDC-851D070DAF0D}">
      <dgm:prSet custT="1"/>
      <dgm:spPr/>
      <dgm:t>
        <a:bodyPr/>
        <a:lstStyle/>
        <a:p>
          <a:endParaRPr lang="es-AR" sz="700"/>
        </a:p>
      </dgm:t>
    </dgm:pt>
    <dgm:pt modelId="{22DC19BC-5C7A-4FEC-A912-27ADB44B1EB9}" type="sibTrans" cxnId="{80AAA5FE-2F40-4965-9BDC-851D070DAF0D}">
      <dgm:prSet/>
      <dgm:spPr/>
      <dgm:t>
        <a:bodyPr/>
        <a:lstStyle/>
        <a:p>
          <a:endParaRPr lang="es-AR" sz="2400"/>
        </a:p>
      </dgm:t>
    </dgm:pt>
    <dgm:pt modelId="{38309C03-0F29-4065-B704-105AE9762316}">
      <dgm:prSet phldrT="[Texto]" custT="1"/>
      <dgm:spPr/>
      <dgm:t>
        <a:bodyPr/>
        <a:lstStyle/>
        <a:p>
          <a:r>
            <a:rPr lang="es-AR" sz="1100" dirty="0"/>
            <a:t>Cuadrantes del Testing</a:t>
          </a:r>
        </a:p>
      </dgm:t>
    </dgm:pt>
    <dgm:pt modelId="{7578A2D4-B520-4C8D-9F62-EF27915969D5}" type="parTrans" cxnId="{67DBE509-CCF5-4D3D-8D64-C624F439C622}">
      <dgm:prSet custT="1"/>
      <dgm:spPr/>
      <dgm:t>
        <a:bodyPr/>
        <a:lstStyle/>
        <a:p>
          <a:endParaRPr lang="es-AR" sz="700"/>
        </a:p>
      </dgm:t>
    </dgm:pt>
    <dgm:pt modelId="{4D87EF3D-D47E-4A3F-AFE2-CBBF68B565B8}" type="sibTrans" cxnId="{67DBE509-CCF5-4D3D-8D64-C624F439C622}">
      <dgm:prSet/>
      <dgm:spPr/>
      <dgm:t>
        <a:bodyPr/>
        <a:lstStyle/>
        <a:p>
          <a:endParaRPr lang="es-AR" sz="2400"/>
        </a:p>
      </dgm:t>
    </dgm:pt>
    <dgm:pt modelId="{5A3FAC20-5CE5-4D43-AA69-56EB87DC407E}">
      <dgm:prSet phldrT="[Texto]" custT="1"/>
      <dgm:spPr/>
      <dgm:t>
        <a:bodyPr/>
        <a:lstStyle/>
        <a:p>
          <a:r>
            <a:rPr lang="es-AR" sz="1100" dirty="0"/>
            <a:t>Pirámide del Testing</a:t>
          </a:r>
        </a:p>
      </dgm:t>
    </dgm:pt>
    <dgm:pt modelId="{0BB62B84-D0C2-4512-A678-6533E51274D3}" type="parTrans" cxnId="{5C032596-D895-4638-A818-474B2648B6E1}">
      <dgm:prSet custT="1"/>
      <dgm:spPr/>
      <dgm:t>
        <a:bodyPr/>
        <a:lstStyle/>
        <a:p>
          <a:endParaRPr lang="es-AR" sz="700"/>
        </a:p>
      </dgm:t>
    </dgm:pt>
    <dgm:pt modelId="{9835F2E9-29B9-4A61-835D-068460B1E486}" type="sibTrans" cxnId="{5C032596-D895-4638-A818-474B2648B6E1}">
      <dgm:prSet/>
      <dgm:spPr/>
      <dgm:t>
        <a:bodyPr/>
        <a:lstStyle/>
        <a:p>
          <a:endParaRPr lang="es-AR" sz="2400"/>
        </a:p>
      </dgm:t>
    </dgm:pt>
    <dgm:pt modelId="{4084709D-20C7-455B-BA54-3056A8FA682E}">
      <dgm:prSet phldrT="[Texto]" custT="1"/>
      <dgm:spPr/>
      <dgm:t>
        <a:bodyPr/>
        <a:lstStyle/>
        <a:p>
          <a:r>
            <a:rPr lang="es-AR" sz="1100" dirty="0"/>
            <a:t>En Ambientes tradicionales</a:t>
          </a:r>
        </a:p>
      </dgm:t>
    </dgm:pt>
    <dgm:pt modelId="{4C297660-3AD7-4364-846B-85AF52A1C5A7}" type="parTrans" cxnId="{39C49834-E001-459C-B1DF-7485DDECA0E8}">
      <dgm:prSet custT="1"/>
      <dgm:spPr/>
      <dgm:t>
        <a:bodyPr/>
        <a:lstStyle/>
        <a:p>
          <a:endParaRPr lang="es-AR" sz="700"/>
        </a:p>
      </dgm:t>
    </dgm:pt>
    <dgm:pt modelId="{F7BE2854-E948-4445-AE97-4863752189B5}" type="sibTrans" cxnId="{39C49834-E001-459C-B1DF-7485DDECA0E8}">
      <dgm:prSet/>
      <dgm:spPr/>
      <dgm:t>
        <a:bodyPr/>
        <a:lstStyle/>
        <a:p>
          <a:endParaRPr lang="es-AR" sz="2400"/>
        </a:p>
      </dgm:t>
    </dgm:pt>
    <dgm:pt modelId="{3478F689-6190-4ADF-ADB2-F958CF5770CC}">
      <dgm:prSet phldrT="[Texto]" custT="1"/>
      <dgm:spPr/>
      <dgm:t>
        <a:bodyPr/>
        <a:lstStyle/>
        <a:p>
          <a:r>
            <a:rPr lang="es-AR" sz="1100" dirty="0"/>
            <a:t>Manifiesto de Testing</a:t>
          </a:r>
        </a:p>
      </dgm:t>
    </dgm:pt>
    <dgm:pt modelId="{45BE5BC3-7A98-4FD0-AD9A-52D41C995148}" type="parTrans" cxnId="{937B71FB-B766-4486-B07F-0E87F15E4A71}">
      <dgm:prSet custT="1"/>
      <dgm:spPr/>
      <dgm:t>
        <a:bodyPr/>
        <a:lstStyle/>
        <a:p>
          <a:endParaRPr lang="es-AR" sz="800"/>
        </a:p>
      </dgm:t>
    </dgm:pt>
    <dgm:pt modelId="{6EAA83CE-CC7B-4AA9-ABA7-CA7AD92218D7}" type="sibTrans" cxnId="{937B71FB-B766-4486-B07F-0E87F15E4A71}">
      <dgm:prSet/>
      <dgm:spPr/>
      <dgm:t>
        <a:bodyPr/>
        <a:lstStyle/>
        <a:p>
          <a:endParaRPr lang="es-AR" sz="2400"/>
        </a:p>
      </dgm:t>
    </dgm:pt>
    <dgm:pt modelId="{E6A2F74E-96FD-49FE-B1C3-751F71644186}">
      <dgm:prSet phldrT="[Texto]" custT="1"/>
      <dgm:spPr/>
      <dgm:t>
        <a:bodyPr/>
        <a:lstStyle/>
        <a:p>
          <a:r>
            <a:rPr lang="es-AR" sz="1100" dirty="0"/>
            <a:t>Principios de Testing Ágil</a:t>
          </a:r>
        </a:p>
      </dgm:t>
    </dgm:pt>
    <dgm:pt modelId="{4C7D7654-9870-4E70-8853-511BD0D5E15B}" type="parTrans" cxnId="{883EEB96-87A0-46C6-ADA3-7D7A602784E7}">
      <dgm:prSet custT="1"/>
      <dgm:spPr/>
      <dgm:t>
        <a:bodyPr/>
        <a:lstStyle/>
        <a:p>
          <a:endParaRPr lang="es-AR" sz="700"/>
        </a:p>
      </dgm:t>
    </dgm:pt>
    <dgm:pt modelId="{B80996BC-7C66-47A0-AC52-80B22E5D45B9}" type="sibTrans" cxnId="{883EEB96-87A0-46C6-ADA3-7D7A602784E7}">
      <dgm:prSet/>
      <dgm:spPr/>
      <dgm:t>
        <a:bodyPr/>
        <a:lstStyle/>
        <a:p>
          <a:endParaRPr lang="es-AR" sz="2400"/>
        </a:p>
      </dgm:t>
    </dgm:pt>
    <dgm:pt modelId="{DDD75BFA-141E-41E3-ACEB-1761B9B1C2B8}">
      <dgm:prSet phldrT="[Texto]" custT="1"/>
      <dgm:spPr/>
      <dgm:t>
        <a:bodyPr/>
        <a:lstStyle/>
        <a:p>
          <a:r>
            <a:rPr lang="es-AR" sz="1100" dirty="0"/>
            <a:t>Prácticas de Testing Ágil</a:t>
          </a:r>
        </a:p>
      </dgm:t>
    </dgm:pt>
    <dgm:pt modelId="{DF117D5B-7522-423F-8D60-842CD615FE54}" type="parTrans" cxnId="{A307AC9F-5FE8-4FB4-8693-C524E7DB3A34}">
      <dgm:prSet custT="1"/>
      <dgm:spPr/>
      <dgm:t>
        <a:bodyPr/>
        <a:lstStyle/>
        <a:p>
          <a:endParaRPr lang="es-AR" sz="700"/>
        </a:p>
      </dgm:t>
    </dgm:pt>
    <dgm:pt modelId="{C5A5E3C0-9AAD-4C84-8F12-15E1CF2F4D7F}" type="sibTrans" cxnId="{A307AC9F-5FE8-4FB4-8693-C524E7DB3A34}">
      <dgm:prSet/>
      <dgm:spPr/>
      <dgm:t>
        <a:bodyPr/>
        <a:lstStyle/>
        <a:p>
          <a:endParaRPr lang="es-AR" sz="2400"/>
        </a:p>
      </dgm:t>
    </dgm:pt>
    <dgm:pt modelId="{4291A9AE-F7D4-4998-8589-FB4FB45138B2}">
      <dgm:prSet phldrT="[Texto]" custT="1"/>
      <dgm:spPr/>
      <dgm:t>
        <a:bodyPr/>
        <a:lstStyle/>
        <a:p>
          <a:r>
            <a:rPr lang="es-AR" sz="3600" dirty="0"/>
            <a:t>Testing Ágil</a:t>
          </a:r>
        </a:p>
      </dgm:t>
    </dgm:pt>
    <dgm:pt modelId="{7747AB45-673F-43E0-8D1C-BDD86806733C}" type="parTrans" cxnId="{CE9081A6-F9E9-4EF4-A893-5111A83CEB2B}">
      <dgm:prSet/>
      <dgm:spPr/>
      <dgm:t>
        <a:bodyPr/>
        <a:lstStyle/>
        <a:p>
          <a:endParaRPr lang="es-AR" sz="2400"/>
        </a:p>
      </dgm:t>
    </dgm:pt>
    <dgm:pt modelId="{06A9E393-4F94-47A0-9499-6CAF7C34D716}" type="sibTrans" cxnId="{CE9081A6-F9E9-4EF4-A893-5111A83CEB2B}">
      <dgm:prSet/>
      <dgm:spPr/>
      <dgm:t>
        <a:bodyPr/>
        <a:lstStyle/>
        <a:p>
          <a:endParaRPr lang="es-AR" sz="2400"/>
        </a:p>
      </dgm:t>
    </dgm:pt>
    <dgm:pt modelId="{DEB93A5E-31E2-4AE7-A3AB-297663D761FC}">
      <dgm:prSet phldrT="[Texto]" custT="1"/>
      <dgm:spPr/>
      <dgm:t>
        <a:bodyPr/>
        <a:lstStyle/>
        <a:p>
          <a:r>
            <a:rPr lang="es-AR" sz="1100" dirty="0"/>
            <a:t>En Ambientes Ágiles</a:t>
          </a:r>
        </a:p>
      </dgm:t>
    </dgm:pt>
    <dgm:pt modelId="{D70D55CD-74B0-4AF9-ACE4-2328546F6A4B}" type="parTrans" cxnId="{5C4C81D4-A2E0-495E-9D2B-8F06B78C008E}">
      <dgm:prSet custT="1"/>
      <dgm:spPr/>
      <dgm:t>
        <a:bodyPr/>
        <a:lstStyle/>
        <a:p>
          <a:endParaRPr lang="es-AR" sz="700"/>
        </a:p>
      </dgm:t>
    </dgm:pt>
    <dgm:pt modelId="{7C5B8E10-AF59-4C8C-9949-4BFE63740F8C}" type="sibTrans" cxnId="{5C4C81D4-A2E0-495E-9D2B-8F06B78C008E}">
      <dgm:prSet/>
      <dgm:spPr/>
      <dgm:t>
        <a:bodyPr/>
        <a:lstStyle/>
        <a:p>
          <a:endParaRPr lang="es-AR" sz="2400"/>
        </a:p>
      </dgm:t>
    </dgm:pt>
    <dgm:pt modelId="{4EA13B3E-564C-4075-8E06-0B1759AD0405}">
      <dgm:prSet phldrT="[Texto]" custT="1"/>
      <dgm:spPr/>
      <dgm:t>
        <a:bodyPr/>
        <a:lstStyle/>
        <a:p>
          <a:r>
            <a:rPr lang="es-AR" sz="1100" dirty="0"/>
            <a:t>Automatización del Testing</a:t>
          </a:r>
        </a:p>
      </dgm:t>
    </dgm:pt>
    <dgm:pt modelId="{BD63AEF0-BA36-447B-A38B-3EF9797D423F}" type="parTrans" cxnId="{876DC234-EE7E-42E0-A259-97DB7FCE3839}">
      <dgm:prSet custT="1"/>
      <dgm:spPr/>
      <dgm:t>
        <a:bodyPr/>
        <a:lstStyle/>
        <a:p>
          <a:endParaRPr lang="es-AR" sz="800"/>
        </a:p>
      </dgm:t>
    </dgm:pt>
    <dgm:pt modelId="{F146B3A9-38BD-4313-AF30-9FBBBD6EF137}" type="sibTrans" cxnId="{876DC234-EE7E-42E0-A259-97DB7FCE3839}">
      <dgm:prSet/>
      <dgm:spPr/>
      <dgm:t>
        <a:bodyPr/>
        <a:lstStyle/>
        <a:p>
          <a:endParaRPr lang="es-AR" sz="2400"/>
        </a:p>
      </dgm:t>
    </dgm:pt>
    <dgm:pt modelId="{BE1301A4-692C-41D8-BEA0-11AB28A10733}">
      <dgm:prSet phldrT="[Texto]" custT="1"/>
      <dgm:spPr/>
      <dgm:t>
        <a:bodyPr/>
        <a:lstStyle/>
        <a:p>
          <a:r>
            <a:rPr lang="es-AR" sz="1100" dirty="0"/>
            <a:t>Principios y Valores para el Tester Ágil</a:t>
          </a:r>
        </a:p>
      </dgm:t>
    </dgm:pt>
    <dgm:pt modelId="{07953BB9-498E-4F43-8AC1-B990BFB2AAFC}" type="parTrans" cxnId="{1DA1AF8B-A677-44D6-AF93-C6C15E97C3F2}">
      <dgm:prSet/>
      <dgm:spPr/>
      <dgm:t>
        <a:bodyPr/>
        <a:lstStyle/>
        <a:p>
          <a:endParaRPr lang="es-AR"/>
        </a:p>
      </dgm:t>
    </dgm:pt>
    <dgm:pt modelId="{B31012B1-5204-42F2-83BD-2FD8E1617C18}" type="sibTrans" cxnId="{1DA1AF8B-A677-44D6-AF93-C6C15E97C3F2}">
      <dgm:prSet/>
      <dgm:spPr/>
      <dgm:t>
        <a:bodyPr/>
        <a:lstStyle/>
        <a:p>
          <a:endParaRPr lang="es-AR"/>
        </a:p>
      </dgm:t>
    </dgm:pt>
    <dgm:pt modelId="{2292AC0B-72C4-4743-BB40-45580920C123}">
      <dgm:prSet phldrT="[Texto]" custT="1"/>
      <dgm:spPr/>
      <dgm:t>
        <a:bodyPr/>
        <a:lstStyle/>
        <a:p>
          <a:r>
            <a:rPr lang="es-AR" sz="1100" dirty="0"/>
            <a:t>Desafíos culturales</a:t>
          </a:r>
        </a:p>
      </dgm:t>
    </dgm:pt>
    <dgm:pt modelId="{D96CA1BF-3119-4CDF-92EC-66509B6C4960}" type="parTrans" cxnId="{32E06602-BE72-4B21-93BF-0C17A534C878}">
      <dgm:prSet/>
      <dgm:spPr/>
      <dgm:t>
        <a:bodyPr/>
        <a:lstStyle/>
        <a:p>
          <a:endParaRPr lang="es-AR"/>
        </a:p>
      </dgm:t>
    </dgm:pt>
    <dgm:pt modelId="{1294AC19-CC25-4244-B51B-790A498C5EE9}" type="sibTrans" cxnId="{32E06602-BE72-4B21-93BF-0C17A534C878}">
      <dgm:prSet/>
      <dgm:spPr/>
      <dgm:t>
        <a:bodyPr/>
        <a:lstStyle/>
        <a:p>
          <a:endParaRPr lang="es-AR"/>
        </a:p>
      </dgm:t>
    </dgm:pt>
    <dgm:pt modelId="{639FA0CF-1B51-4693-A5AC-78CE221083E7}">
      <dgm:prSet phldrT="[Texto]" custT="1"/>
      <dgm:spPr/>
      <dgm:t>
        <a:bodyPr/>
        <a:lstStyle/>
        <a:p>
          <a:r>
            <a:rPr lang="es-AR" sz="1100" dirty="0"/>
            <a:t>Cultura Organizacional</a:t>
          </a:r>
        </a:p>
      </dgm:t>
    </dgm:pt>
    <dgm:pt modelId="{B6505634-902E-4303-B1A9-B463E909B6C9}" type="parTrans" cxnId="{7D8978CB-C11B-43CF-AF85-83571236609E}">
      <dgm:prSet/>
      <dgm:spPr/>
      <dgm:t>
        <a:bodyPr/>
        <a:lstStyle/>
        <a:p>
          <a:endParaRPr lang="es-AR"/>
        </a:p>
      </dgm:t>
    </dgm:pt>
    <dgm:pt modelId="{2F79C6CD-FA42-4650-8AB8-F861B494E4E5}" type="sibTrans" cxnId="{7D8978CB-C11B-43CF-AF85-83571236609E}">
      <dgm:prSet/>
      <dgm:spPr/>
    </dgm:pt>
    <dgm:pt modelId="{68C92347-784C-42AD-8DF8-136ABCC0AF03}">
      <dgm:prSet phldrT="[Texto]" custT="1"/>
      <dgm:spPr/>
      <dgm:t>
        <a:bodyPr/>
        <a:lstStyle/>
        <a:p>
          <a:r>
            <a:rPr lang="es-AR" sz="1100" dirty="0"/>
            <a:t>Gestión de Cambio</a:t>
          </a:r>
        </a:p>
      </dgm:t>
    </dgm:pt>
    <dgm:pt modelId="{754428F3-83EB-47F7-B675-90792222CE95}" type="parTrans" cxnId="{F628322B-6DF9-40AA-B68F-BFB17DC21079}">
      <dgm:prSet/>
      <dgm:spPr/>
      <dgm:t>
        <a:bodyPr/>
        <a:lstStyle/>
        <a:p>
          <a:endParaRPr lang="es-AR"/>
        </a:p>
      </dgm:t>
    </dgm:pt>
    <dgm:pt modelId="{FF69E423-2E48-4BAC-904D-15C69646E689}" type="sibTrans" cxnId="{F628322B-6DF9-40AA-B68F-BFB17DC21079}">
      <dgm:prSet/>
      <dgm:spPr/>
    </dgm:pt>
    <dgm:pt modelId="{151A1889-D290-4690-AA13-AF28A3AE5F56}">
      <dgm:prSet phldrT="[Texto]" custT="1"/>
      <dgm:spPr/>
      <dgm:t>
        <a:bodyPr/>
        <a:lstStyle/>
        <a:p>
          <a:r>
            <a:rPr lang="es-AR" sz="1100" dirty="0"/>
            <a:t>Manejo de Expectativas</a:t>
          </a:r>
        </a:p>
      </dgm:t>
    </dgm:pt>
    <dgm:pt modelId="{2D45E00E-7BF1-44D4-B2C5-76420637B71D}" type="parTrans" cxnId="{6BAA7D4A-17F2-4029-AFD2-D03DD6E83BA7}">
      <dgm:prSet/>
      <dgm:spPr/>
      <dgm:t>
        <a:bodyPr/>
        <a:lstStyle/>
        <a:p>
          <a:endParaRPr lang="es-AR"/>
        </a:p>
      </dgm:t>
    </dgm:pt>
    <dgm:pt modelId="{9E6027CE-34B3-4545-8566-FC40D4353BDC}" type="sibTrans" cxnId="{6BAA7D4A-17F2-4029-AFD2-D03DD6E83BA7}">
      <dgm:prSet/>
      <dgm:spPr/>
    </dgm:pt>
    <dgm:pt modelId="{CE99EBEF-A366-4DCC-888A-957C81C7F6EB}" type="pres">
      <dgm:prSet presAssocID="{6E5E8792-7CAB-44DF-9A8D-AC5BD911733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F80CDEF-658B-4249-97BD-02071BED0B9E}" type="pres">
      <dgm:prSet presAssocID="{4291A9AE-F7D4-4998-8589-FB4FB45138B2}" presName="root1" presStyleCnt="0"/>
      <dgm:spPr/>
    </dgm:pt>
    <dgm:pt modelId="{67D81C7D-E7A8-4640-A865-F7263BC9D45E}" type="pres">
      <dgm:prSet presAssocID="{4291A9AE-F7D4-4998-8589-FB4FB45138B2}" presName="LevelOneTextNode" presStyleLbl="node0" presStyleIdx="0" presStyleCnt="1" custScaleX="384144">
        <dgm:presLayoutVars>
          <dgm:chPref val="3"/>
        </dgm:presLayoutVars>
      </dgm:prSet>
      <dgm:spPr/>
    </dgm:pt>
    <dgm:pt modelId="{5D4F9F33-8F91-422B-BAAA-05725EEED58E}" type="pres">
      <dgm:prSet presAssocID="{4291A9AE-F7D4-4998-8589-FB4FB45138B2}" presName="level2hierChild" presStyleCnt="0"/>
      <dgm:spPr/>
    </dgm:pt>
    <dgm:pt modelId="{799369F1-497E-4C06-818E-B2518DEBA16D}" type="pres">
      <dgm:prSet presAssocID="{45BE5BC3-7A98-4FD0-AD9A-52D41C995148}" presName="conn2-1" presStyleLbl="parChTrans1D2" presStyleIdx="0" presStyleCnt="9"/>
      <dgm:spPr/>
    </dgm:pt>
    <dgm:pt modelId="{C98A52A4-8CD9-4C6F-8C8E-310DC574D7C9}" type="pres">
      <dgm:prSet presAssocID="{45BE5BC3-7A98-4FD0-AD9A-52D41C995148}" presName="connTx" presStyleLbl="parChTrans1D2" presStyleIdx="0" presStyleCnt="9"/>
      <dgm:spPr/>
    </dgm:pt>
    <dgm:pt modelId="{1EA5FD06-F07E-4AC9-AF58-2C9B7C71413A}" type="pres">
      <dgm:prSet presAssocID="{3478F689-6190-4ADF-ADB2-F958CF5770CC}" presName="root2" presStyleCnt="0"/>
      <dgm:spPr/>
    </dgm:pt>
    <dgm:pt modelId="{78E000CD-3E60-410A-99F2-76A9B726D262}" type="pres">
      <dgm:prSet presAssocID="{3478F689-6190-4ADF-ADB2-F958CF5770CC}" presName="LevelTwoTextNode" presStyleLbl="node2" presStyleIdx="0" presStyleCnt="9" custScaleX="190957">
        <dgm:presLayoutVars>
          <dgm:chPref val="3"/>
        </dgm:presLayoutVars>
      </dgm:prSet>
      <dgm:spPr/>
    </dgm:pt>
    <dgm:pt modelId="{210D9948-9BC2-4AAF-A5E6-B3D8C5166EE8}" type="pres">
      <dgm:prSet presAssocID="{3478F689-6190-4ADF-ADB2-F958CF5770CC}" presName="level3hierChild" presStyleCnt="0"/>
      <dgm:spPr/>
    </dgm:pt>
    <dgm:pt modelId="{2BF7D8EC-EE29-4C76-B5D6-789136691517}" type="pres">
      <dgm:prSet presAssocID="{894E9B49-82FF-4279-955C-D356423D98B1}" presName="conn2-1" presStyleLbl="parChTrans1D2" presStyleIdx="1" presStyleCnt="9"/>
      <dgm:spPr/>
    </dgm:pt>
    <dgm:pt modelId="{6065B5EC-C32F-46C3-A11A-D2C67DAE6A6E}" type="pres">
      <dgm:prSet presAssocID="{894E9B49-82FF-4279-955C-D356423D98B1}" presName="connTx" presStyleLbl="parChTrans1D2" presStyleIdx="1" presStyleCnt="9"/>
      <dgm:spPr/>
    </dgm:pt>
    <dgm:pt modelId="{B201CE11-0E25-43FD-9899-4386603A8AD6}" type="pres">
      <dgm:prSet presAssocID="{6A615D26-C5C7-4A7C-B611-FE8A78979E6E}" presName="root2" presStyleCnt="0"/>
      <dgm:spPr/>
    </dgm:pt>
    <dgm:pt modelId="{4B3CFB21-F362-4E27-9F11-824846814DD1}" type="pres">
      <dgm:prSet presAssocID="{6A615D26-C5C7-4A7C-B611-FE8A78979E6E}" presName="LevelTwoTextNode" presStyleLbl="node2" presStyleIdx="1" presStyleCnt="9" custScaleX="193165">
        <dgm:presLayoutVars>
          <dgm:chPref val="3"/>
        </dgm:presLayoutVars>
      </dgm:prSet>
      <dgm:spPr/>
    </dgm:pt>
    <dgm:pt modelId="{50FA29C4-2936-4872-9917-95A264B1DFFC}" type="pres">
      <dgm:prSet presAssocID="{6A615D26-C5C7-4A7C-B611-FE8A78979E6E}" presName="level3hierChild" presStyleCnt="0"/>
      <dgm:spPr/>
    </dgm:pt>
    <dgm:pt modelId="{5279BB81-8C7B-473C-9BB5-3ABC3DD44663}" type="pres">
      <dgm:prSet presAssocID="{E396E55D-CC37-43F2-98DA-20E720434B01}" presName="conn2-1" presStyleLbl="parChTrans1D3" presStyleIdx="0" presStyleCnt="10"/>
      <dgm:spPr/>
    </dgm:pt>
    <dgm:pt modelId="{DE402D84-37B1-496B-BA54-6A84B69B5084}" type="pres">
      <dgm:prSet presAssocID="{E396E55D-CC37-43F2-98DA-20E720434B01}" presName="connTx" presStyleLbl="parChTrans1D3" presStyleIdx="0" presStyleCnt="10"/>
      <dgm:spPr/>
    </dgm:pt>
    <dgm:pt modelId="{3F437758-F279-4E7A-834C-8234B7E4992E}" type="pres">
      <dgm:prSet presAssocID="{85267E9E-5ECB-4031-9B4B-A8134B69BF93}" presName="root2" presStyleCnt="0"/>
      <dgm:spPr/>
    </dgm:pt>
    <dgm:pt modelId="{D2A9ED15-00B9-4941-A6A7-A3DDFDC8B507}" type="pres">
      <dgm:prSet presAssocID="{85267E9E-5ECB-4031-9B4B-A8134B69BF93}" presName="LevelTwoTextNode" presStyleLbl="node3" presStyleIdx="0" presStyleCnt="10" custScaleX="143936">
        <dgm:presLayoutVars>
          <dgm:chPref val="3"/>
        </dgm:presLayoutVars>
      </dgm:prSet>
      <dgm:spPr/>
    </dgm:pt>
    <dgm:pt modelId="{09CB2CB6-4DBA-4A2F-83B3-D62B56E84EC7}" type="pres">
      <dgm:prSet presAssocID="{85267E9E-5ECB-4031-9B4B-A8134B69BF93}" presName="level3hierChild" presStyleCnt="0"/>
      <dgm:spPr/>
    </dgm:pt>
    <dgm:pt modelId="{9AEEF38E-2CEA-4466-AD96-177F3259A46E}" type="pres">
      <dgm:prSet presAssocID="{1F7CC597-FAF1-42CC-9CF1-0641D9B5C4F0}" presName="conn2-1" presStyleLbl="parChTrans1D3" presStyleIdx="1" presStyleCnt="10"/>
      <dgm:spPr/>
    </dgm:pt>
    <dgm:pt modelId="{FB415E11-1B4F-4D42-9BA3-83C0439E3876}" type="pres">
      <dgm:prSet presAssocID="{1F7CC597-FAF1-42CC-9CF1-0641D9B5C4F0}" presName="connTx" presStyleLbl="parChTrans1D3" presStyleIdx="1" presStyleCnt="10"/>
      <dgm:spPr/>
    </dgm:pt>
    <dgm:pt modelId="{B2C921AA-F3D4-474F-B418-DEEF57D9FAC0}" type="pres">
      <dgm:prSet presAssocID="{8B25472B-3DBB-4D5D-9293-FB39994DF3BD}" presName="root2" presStyleCnt="0"/>
      <dgm:spPr/>
    </dgm:pt>
    <dgm:pt modelId="{CEE8FA76-C300-4792-982C-DD519008616A}" type="pres">
      <dgm:prSet presAssocID="{8B25472B-3DBB-4D5D-9293-FB39994DF3BD}" presName="LevelTwoTextNode" presStyleLbl="node3" presStyleIdx="1" presStyleCnt="10" custScaleX="143051">
        <dgm:presLayoutVars>
          <dgm:chPref val="3"/>
        </dgm:presLayoutVars>
      </dgm:prSet>
      <dgm:spPr/>
    </dgm:pt>
    <dgm:pt modelId="{A324F478-AF0F-4F64-81EB-723117D711D1}" type="pres">
      <dgm:prSet presAssocID="{8B25472B-3DBB-4D5D-9293-FB39994DF3BD}" presName="level3hierChild" presStyleCnt="0"/>
      <dgm:spPr/>
    </dgm:pt>
    <dgm:pt modelId="{A5F9FBA1-79A0-4E93-9045-7996124E6266}" type="pres">
      <dgm:prSet presAssocID="{4C7D7654-9870-4E70-8853-511BD0D5E15B}" presName="conn2-1" presStyleLbl="parChTrans1D2" presStyleIdx="2" presStyleCnt="9"/>
      <dgm:spPr/>
    </dgm:pt>
    <dgm:pt modelId="{293B2732-6042-4092-896F-8A957E676A82}" type="pres">
      <dgm:prSet presAssocID="{4C7D7654-9870-4E70-8853-511BD0D5E15B}" presName="connTx" presStyleLbl="parChTrans1D2" presStyleIdx="2" presStyleCnt="9"/>
      <dgm:spPr/>
    </dgm:pt>
    <dgm:pt modelId="{33876F2A-9770-4017-B2AF-E79270546F38}" type="pres">
      <dgm:prSet presAssocID="{E6A2F74E-96FD-49FE-B1C3-751F71644186}" presName="root2" presStyleCnt="0"/>
      <dgm:spPr/>
    </dgm:pt>
    <dgm:pt modelId="{0C10B3AF-294C-480A-82B7-1C8DB70810B2}" type="pres">
      <dgm:prSet presAssocID="{E6A2F74E-96FD-49FE-B1C3-751F71644186}" presName="LevelTwoTextNode" presStyleLbl="node2" presStyleIdx="2" presStyleCnt="9" custScaleX="198925">
        <dgm:presLayoutVars>
          <dgm:chPref val="3"/>
        </dgm:presLayoutVars>
      </dgm:prSet>
      <dgm:spPr/>
    </dgm:pt>
    <dgm:pt modelId="{5BB8E0C7-2DA1-4575-9B64-3056D84C5687}" type="pres">
      <dgm:prSet presAssocID="{E6A2F74E-96FD-49FE-B1C3-751F71644186}" presName="level3hierChild" presStyleCnt="0"/>
      <dgm:spPr/>
    </dgm:pt>
    <dgm:pt modelId="{98F24696-9F1B-416D-92FA-1CEDB1C43D25}" type="pres">
      <dgm:prSet presAssocID="{DF117D5B-7522-423F-8D60-842CD615FE54}" presName="conn2-1" presStyleLbl="parChTrans1D2" presStyleIdx="3" presStyleCnt="9"/>
      <dgm:spPr/>
    </dgm:pt>
    <dgm:pt modelId="{4605B058-4637-4F4B-B0C0-1761EF172ADA}" type="pres">
      <dgm:prSet presAssocID="{DF117D5B-7522-423F-8D60-842CD615FE54}" presName="connTx" presStyleLbl="parChTrans1D2" presStyleIdx="3" presStyleCnt="9"/>
      <dgm:spPr/>
    </dgm:pt>
    <dgm:pt modelId="{B9C84EC5-0002-41A7-8238-85C6C2AAD96D}" type="pres">
      <dgm:prSet presAssocID="{DDD75BFA-141E-41E3-ACEB-1761B9B1C2B8}" presName="root2" presStyleCnt="0"/>
      <dgm:spPr/>
    </dgm:pt>
    <dgm:pt modelId="{20D2D62E-FDF0-4446-93D3-1667E47DD3CD}" type="pres">
      <dgm:prSet presAssocID="{DDD75BFA-141E-41E3-ACEB-1761B9B1C2B8}" presName="LevelTwoTextNode" presStyleLbl="node2" presStyleIdx="3" presStyleCnt="9" custScaleX="180928">
        <dgm:presLayoutVars>
          <dgm:chPref val="3"/>
        </dgm:presLayoutVars>
      </dgm:prSet>
      <dgm:spPr/>
    </dgm:pt>
    <dgm:pt modelId="{66450711-6FBC-4066-A05B-B184B092E35F}" type="pres">
      <dgm:prSet presAssocID="{DDD75BFA-141E-41E3-ACEB-1761B9B1C2B8}" presName="level3hierChild" presStyleCnt="0"/>
      <dgm:spPr/>
    </dgm:pt>
    <dgm:pt modelId="{FB33EC31-9BC4-4886-BDB6-C181668CF2EC}" type="pres">
      <dgm:prSet presAssocID="{4AB2D1D3-616B-422B-AEFC-7F82747D76C0}" presName="conn2-1" presStyleLbl="parChTrans1D2" presStyleIdx="4" presStyleCnt="9"/>
      <dgm:spPr/>
    </dgm:pt>
    <dgm:pt modelId="{CE178E8C-37A9-44ED-B9C8-6245EF44407D}" type="pres">
      <dgm:prSet presAssocID="{4AB2D1D3-616B-422B-AEFC-7F82747D76C0}" presName="connTx" presStyleLbl="parChTrans1D2" presStyleIdx="4" presStyleCnt="9"/>
      <dgm:spPr/>
    </dgm:pt>
    <dgm:pt modelId="{EC415DC6-CBB8-4474-A3CB-06E51EEF8A84}" type="pres">
      <dgm:prSet presAssocID="{A0B74F82-02BF-4B3C-B1B2-2F165E336389}" presName="root2" presStyleCnt="0"/>
      <dgm:spPr/>
    </dgm:pt>
    <dgm:pt modelId="{DF803B7C-0066-4949-B200-E5F2E2CE60AB}" type="pres">
      <dgm:prSet presAssocID="{A0B74F82-02BF-4B3C-B1B2-2F165E336389}" presName="LevelTwoTextNode" presStyleLbl="node2" presStyleIdx="4" presStyleCnt="9" custScaleX="212435" custScaleY="161014">
        <dgm:presLayoutVars>
          <dgm:chPref val="3"/>
        </dgm:presLayoutVars>
      </dgm:prSet>
      <dgm:spPr/>
    </dgm:pt>
    <dgm:pt modelId="{A9B82171-79B2-4B81-9A4F-E8BA435AF5FF}" type="pres">
      <dgm:prSet presAssocID="{A0B74F82-02BF-4B3C-B1B2-2F165E336389}" presName="level3hierChild" presStyleCnt="0"/>
      <dgm:spPr/>
    </dgm:pt>
    <dgm:pt modelId="{DAF18831-DEDC-451B-A02A-40B3119E00D5}" type="pres">
      <dgm:prSet presAssocID="{ADBCE5D1-0BC7-41BA-9537-6401046C13A9}" presName="conn2-1" presStyleLbl="parChTrans1D3" presStyleIdx="2" presStyleCnt="10"/>
      <dgm:spPr/>
    </dgm:pt>
    <dgm:pt modelId="{4EF803CA-FF4E-4230-AD7F-D3C40E649571}" type="pres">
      <dgm:prSet presAssocID="{ADBCE5D1-0BC7-41BA-9537-6401046C13A9}" presName="connTx" presStyleLbl="parChTrans1D3" presStyleIdx="2" presStyleCnt="10"/>
      <dgm:spPr/>
    </dgm:pt>
    <dgm:pt modelId="{72C65402-BB46-4A50-A63E-89E9519B6BFA}" type="pres">
      <dgm:prSet presAssocID="{1BC3B75D-0D68-47B8-B010-36ED71B3E6F9}" presName="root2" presStyleCnt="0"/>
      <dgm:spPr/>
    </dgm:pt>
    <dgm:pt modelId="{BF8EEE44-2C81-46CB-8BEF-53560F7EE834}" type="pres">
      <dgm:prSet presAssocID="{1BC3B75D-0D68-47B8-B010-36ED71B3E6F9}" presName="LevelTwoTextNode" presStyleLbl="node3" presStyleIdx="2" presStyleCnt="10" custScaleX="149888">
        <dgm:presLayoutVars>
          <dgm:chPref val="3"/>
        </dgm:presLayoutVars>
      </dgm:prSet>
      <dgm:spPr/>
    </dgm:pt>
    <dgm:pt modelId="{DB275C3A-90AD-4F2E-AFF5-2C18A06B2223}" type="pres">
      <dgm:prSet presAssocID="{1BC3B75D-0D68-47B8-B010-36ED71B3E6F9}" presName="level3hierChild" presStyleCnt="0"/>
      <dgm:spPr/>
    </dgm:pt>
    <dgm:pt modelId="{AD1905DF-183C-44D2-951B-D43E237CD0DC}" type="pres">
      <dgm:prSet presAssocID="{E246A465-BFA0-4BBC-96B3-B2DC33245F6F}" presName="conn2-1" presStyleLbl="parChTrans1D3" presStyleIdx="3" presStyleCnt="10"/>
      <dgm:spPr/>
    </dgm:pt>
    <dgm:pt modelId="{C60C9415-99AF-4CA7-A714-7FE5E389FBCB}" type="pres">
      <dgm:prSet presAssocID="{E246A465-BFA0-4BBC-96B3-B2DC33245F6F}" presName="connTx" presStyleLbl="parChTrans1D3" presStyleIdx="3" presStyleCnt="10"/>
      <dgm:spPr/>
    </dgm:pt>
    <dgm:pt modelId="{88BE4E35-B98B-459E-ACAE-F7B85C42277B}" type="pres">
      <dgm:prSet presAssocID="{63011F6A-118F-43FC-A1BD-191ADF2EFB8B}" presName="root2" presStyleCnt="0"/>
      <dgm:spPr/>
    </dgm:pt>
    <dgm:pt modelId="{CE9E268E-184E-4FCE-9F69-B3BA49B3BFCD}" type="pres">
      <dgm:prSet presAssocID="{63011F6A-118F-43FC-A1BD-191ADF2EFB8B}" presName="LevelTwoTextNode" presStyleLbl="node3" presStyleIdx="3" presStyleCnt="10" custScaleX="147483">
        <dgm:presLayoutVars>
          <dgm:chPref val="3"/>
        </dgm:presLayoutVars>
      </dgm:prSet>
      <dgm:spPr/>
    </dgm:pt>
    <dgm:pt modelId="{2781FBFD-9AA3-4B9F-A4F9-3A2A2048ED94}" type="pres">
      <dgm:prSet presAssocID="{63011F6A-118F-43FC-A1BD-191ADF2EFB8B}" presName="level3hierChild" presStyleCnt="0"/>
      <dgm:spPr/>
    </dgm:pt>
    <dgm:pt modelId="{A7A82D93-3ED6-4EFF-A947-5CC939BF7A08}" type="pres">
      <dgm:prSet presAssocID="{07953BB9-498E-4F43-8AC1-B990BFB2AAFC}" presName="conn2-1" presStyleLbl="parChTrans1D3" presStyleIdx="4" presStyleCnt="10"/>
      <dgm:spPr/>
    </dgm:pt>
    <dgm:pt modelId="{38DDEF81-4854-40FC-9490-9FCF77660C81}" type="pres">
      <dgm:prSet presAssocID="{07953BB9-498E-4F43-8AC1-B990BFB2AAFC}" presName="connTx" presStyleLbl="parChTrans1D3" presStyleIdx="4" presStyleCnt="10"/>
      <dgm:spPr/>
    </dgm:pt>
    <dgm:pt modelId="{308EF629-C882-4347-978B-3501F5F1D67A}" type="pres">
      <dgm:prSet presAssocID="{BE1301A4-692C-41D8-BEA0-11AB28A10733}" presName="root2" presStyleCnt="0"/>
      <dgm:spPr/>
    </dgm:pt>
    <dgm:pt modelId="{7C36F158-509A-43F1-AD19-25A66554F4A4}" type="pres">
      <dgm:prSet presAssocID="{BE1301A4-692C-41D8-BEA0-11AB28A10733}" presName="LevelTwoTextNode" presStyleLbl="node3" presStyleIdx="4" presStyleCnt="10" custScaleX="247254">
        <dgm:presLayoutVars>
          <dgm:chPref val="3"/>
        </dgm:presLayoutVars>
      </dgm:prSet>
      <dgm:spPr/>
    </dgm:pt>
    <dgm:pt modelId="{1744769D-37B7-481F-90C9-AD25CE01F7B4}" type="pres">
      <dgm:prSet presAssocID="{BE1301A4-692C-41D8-BEA0-11AB28A10733}" presName="level3hierChild" presStyleCnt="0"/>
      <dgm:spPr/>
    </dgm:pt>
    <dgm:pt modelId="{E5DD8421-9689-43E9-A53C-2C59B26D34CF}" type="pres">
      <dgm:prSet presAssocID="{D96CA1BF-3119-4CDF-92EC-66509B6C4960}" presName="conn2-1" presStyleLbl="parChTrans1D2" presStyleIdx="5" presStyleCnt="9"/>
      <dgm:spPr/>
    </dgm:pt>
    <dgm:pt modelId="{DE134B05-F472-44DB-A73E-1F405F535F11}" type="pres">
      <dgm:prSet presAssocID="{D96CA1BF-3119-4CDF-92EC-66509B6C4960}" presName="connTx" presStyleLbl="parChTrans1D2" presStyleIdx="5" presStyleCnt="9"/>
      <dgm:spPr/>
    </dgm:pt>
    <dgm:pt modelId="{AECB50BB-05EE-4D4D-8D54-7B9E14CDAAA1}" type="pres">
      <dgm:prSet presAssocID="{2292AC0B-72C4-4743-BB40-45580920C123}" presName="root2" presStyleCnt="0"/>
      <dgm:spPr/>
    </dgm:pt>
    <dgm:pt modelId="{CF7D41A3-3AA7-4E79-80A4-0899AE41974F}" type="pres">
      <dgm:prSet presAssocID="{2292AC0B-72C4-4743-BB40-45580920C123}" presName="LevelTwoTextNode" presStyleLbl="node2" presStyleIdx="5" presStyleCnt="9">
        <dgm:presLayoutVars>
          <dgm:chPref val="3"/>
        </dgm:presLayoutVars>
      </dgm:prSet>
      <dgm:spPr/>
    </dgm:pt>
    <dgm:pt modelId="{771B3C28-4E4F-42C9-A8EB-0D506A491F8E}" type="pres">
      <dgm:prSet presAssocID="{2292AC0B-72C4-4743-BB40-45580920C123}" presName="level3hierChild" presStyleCnt="0"/>
      <dgm:spPr/>
    </dgm:pt>
    <dgm:pt modelId="{651DEA73-2D40-4675-8F80-C6A4B2178788}" type="pres">
      <dgm:prSet presAssocID="{B6505634-902E-4303-B1A9-B463E909B6C9}" presName="conn2-1" presStyleLbl="parChTrans1D3" presStyleIdx="5" presStyleCnt="10"/>
      <dgm:spPr/>
    </dgm:pt>
    <dgm:pt modelId="{3E8CA81A-474A-4CFE-8566-4499B624C0E6}" type="pres">
      <dgm:prSet presAssocID="{B6505634-902E-4303-B1A9-B463E909B6C9}" presName="connTx" presStyleLbl="parChTrans1D3" presStyleIdx="5" presStyleCnt="10"/>
      <dgm:spPr/>
    </dgm:pt>
    <dgm:pt modelId="{1C7A2956-4B31-4ACC-A4E9-7131059EC6B2}" type="pres">
      <dgm:prSet presAssocID="{639FA0CF-1B51-4693-A5AC-78CE221083E7}" presName="root2" presStyleCnt="0"/>
      <dgm:spPr/>
    </dgm:pt>
    <dgm:pt modelId="{D95B58F5-16E3-4B8E-8F34-B8D6D2255D0A}" type="pres">
      <dgm:prSet presAssocID="{639FA0CF-1B51-4693-A5AC-78CE221083E7}" presName="LevelTwoTextNode" presStyleLbl="node3" presStyleIdx="5" presStyleCnt="10" custScaleX="243456">
        <dgm:presLayoutVars>
          <dgm:chPref val="3"/>
        </dgm:presLayoutVars>
      </dgm:prSet>
      <dgm:spPr/>
    </dgm:pt>
    <dgm:pt modelId="{2893F3C1-A93B-420E-99B4-FB00EC88DC8B}" type="pres">
      <dgm:prSet presAssocID="{639FA0CF-1B51-4693-A5AC-78CE221083E7}" presName="level3hierChild" presStyleCnt="0"/>
      <dgm:spPr/>
    </dgm:pt>
    <dgm:pt modelId="{92964FBA-0BC4-44B4-8A5D-7C4F64BDCA73}" type="pres">
      <dgm:prSet presAssocID="{754428F3-83EB-47F7-B675-90792222CE95}" presName="conn2-1" presStyleLbl="parChTrans1D3" presStyleIdx="6" presStyleCnt="10"/>
      <dgm:spPr/>
    </dgm:pt>
    <dgm:pt modelId="{1D45E0BE-7812-4F26-97FD-ABA8DC3A2C7E}" type="pres">
      <dgm:prSet presAssocID="{754428F3-83EB-47F7-B675-90792222CE95}" presName="connTx" presStyleLbl="parChTrans1D3" presStyleIdx="6" presStyleCnt="10"/>
      <dgm:spPr/>
    </dgm:pt>
    <dgm:pt modelId="{7CDD6C60-5BF0-4110-92E4-48B1FAABEE5A}" type="pres">
      <dgm:prSet presAssocID="{68C92347-784C-42AD-8DF8-136ABCC0AF03}" presName="root2" presStyleCnt="0"/>
      <dgm:spPr/>
    </dgm:pt>
    <dgm:pt modelId="{E165DD32-764E-473D-A990-34680C47766F}" type="pres">
      <dgm:prSet presAssocID="{68C92347-784C-42AD-8DF8-136ABCC0AF03}" presName="LevelTwoTextNode" presStyleLbl="node3" presStyleIdx="6" presStyleCnt="10" custScaleX="178248">
        <dgm:presLayoutVars>
          <dgm:chPref val="3"/>
        </dgm:presLayoutVars>
      </dgm:prSet>
      <dgm:spPr/>
    </dgm:pt>
    <dgm:pt modelId="{2ED20194-F69E-4453-A5A3-800DBECF63EC}" type="pres">
      <dgm:prSet presAssocID="{68C92347-784C-42AD-8DF8-136ABCC0AF03}" presName="level3hierChild" presStyleCnt="0"/>
      <dgm:spPr/>
    </dgm:pt>
    <dgm:pt modelId="{07DBDD35-A2E8-4493-BFFF-3438D0FE5924}" type="pres">
      <dgm:prSet presAssocID="{2D45E00E-7BF1-44D4-B2C5-76420637B71D}" presName="conn2-1" presStyleLbl="parChTrans1D3" presStyleIdx="7" presStyleCnt="10"/>
      <dgm:spPr/>
    </dgm:pt>
    <dgm:pt modelId="{570C83C9-A40C-4090-B014-02CF28CE4233}" type="pres">
      <dgm:prSet presAssocID="{2D45E00E-7BF1-44D4-B2C5-76420637B71D}" presName="connTx" presStyleLbl="parChTrans1D3" presStyleIdx="7" presStyleCnt="10"/>
      <dgm:spPr/>
    </dgm:pt>
    <dgm:pt modelId="{092DED01-B09A-4CD8-9292-0793650EF782}" type="pres">
      <dgm:prSet presAssocID="{151A1889-D290-4690-AA13-AF28A3AE5F56}" presName="root2" presStyleCnt="0"/>
      <dgm:spPr/>
    </dgm:pt>
    <dgm:pt modelId="{E2EBDF18-E4D9-4C10-98B7-0B4A82CB4F79}" type="pres">
      <dgm:prSet presAssocID="{151A1889-D290-4690-AA13-AF28A3AE5F56}" presName="LevelTwoTextNode" presStyleLbl="node3" presStyleIdx="7" presStyleCnt="10" custScaleX="170651">
        <dgm:presLayoutVars>
          <dgm:chPref val="3"/>
        </dgm:presLayoutVars>
      </dgm:prSet>
      <dgm:spPr/>
    </dgm:pt>
    <dgm:pt modelId="{9FDE73B6-4020-4CB9-892E-030C3E299AEE}" type="pres">
      <dgm:prSet presAssocID="{151A1889-D290-4690-AA13-AF28A3AE5F56}" presName="level3hierChild" presStyleCnt="0"/>
      <dgm:spPr/>
    </dgm:pt>
    <dgm:pt modelId="{2FA3F0ED-21F7-4A66-874E-684FEEA466AB}" type="pres">
      <dgm:prSet presAssocID="{7578A2D4-B520-4C8D-9F62-EF27915969D5}" presName="conn2-1" presStyleLbl="parChTrans1D2" presStyleIdx="6" presStyleCnt="9"/>
      <dgm:spPr/>
    </dgm:pt>
    <dgm:pt modelId="{975292E4-2959-464F-AF5E-179B180CEDB0}" type="pres">
      <dgm:prSet presAssocID="{7578A2D4-B520-4C8D-9F62-EF27915969D5}" presName="connTx" presStyleLbl="parChTrans1D2" presStyleIdx="6" presStyleCnt="9"/>
      <dgm:spPr/>
    </dgm:pt>
    <dgm:pt modelId="{1E7ED3C5-3705-43C8-AEEF-1E4B5DFD5B16}" type="pres">
      <dgm:prSet presAssocID="{38309C03-0F29-4065-B704-105AE9762316}" presName="root2" presStyleCnt="0"/>
      <dgm:spPr/>
    </dgm:pt>
    <dgm:pt modelId="{F8C2B959-3BBF-4EE6-8960-20F7B8BAA375}" type="pres">
      <dgm:prSet presAssocID="{38309C03-0F29-4065-B704-105AE9762316}" presName="LevelTwoTextNode" presStyleLbl="node2" presStyleIdx="6" presStyleCnt="9">
        <dgm:presLayoutVars>
          <dgm:chPref val="3"/>
        </dgm:presLayoutVars>
      </dgm:prSet>
      <dgm:spPr/>
    </dgm:pt>
    <dgm:pt modelId="{97B9EC63-645B-4594-BACA-DA1EF6814950}" type="pres">
      <dgm:prSet presAssocID="{38309C03-0F29-4065-B704-105AE9762316}" presName="level3hierChild" presStyleCnt="0"/>
      <dgm:spPr/>
    </dgm:pt>
    <dgm:pt modelId="{BAB810AB-D19D-4910-B5A3-5F041B7930F0}" type="pres">
      <dgm:prSet presAssocID="{0BB62B84-D0C2-4512-A678-6533E51274D3}" presName="conn2-1" presStyleLbl="parChTrans1D2" presStyleIdx="7" presStyleCnt="9"/>
      <dgm:spPr/>
    </dgm:pt>
    <dgm:pt modelId="{B5CCF20B-6209-4B91-8910-F19C17C0F468}" type="pres">
      <dgm:prSet presAssocID="{0BB62B84-D0C2-4512-A678-6533E51274D3}" presName="connTx" presStyleLbl="parChTrans1D2" presStyleIdx="7" presStyleCnt="9"/>
      <dgm:spPr/>
    </dgm:pt>
    <dgm:pt modelId="{EEAE8F55-9D3F-4831-85E9-3CAC0D3C0A61}" type="pres">
      <dgm:prSet presAssocID="{5A3FAC20-5CE5-4D43-AA69-56EB87DC407E}" presName="root2" presStyleCnt="0"/>
      <dgm:spPr/>
    </dgm:pt>
    <dgm:pt modelId="{4EFBDC5F-234A-456D-8026-276438DE7912}" type="pres">
      <dgm:prSet presAssocID="{5A3FAC20-5CE5-4D43-AA69-56EB87DC407E}" presName="LevelTwoTextNode" presStyleLbl="node2" presStyleIdx="7" presStyleCnt="9">
        <dgm:presLayoutVars>
          <dgm:chPref val="3"/>
        </dgm:presLayoutVars>
      </dgm:prSet>
      <dgm:spPr/>
    </dgm:pt>
    <dgm:pt modelId="{916BB765-E6E1-44F0-AFF0-7163F2848887}" type="pres">
      <dgm:prSet presAssocID="{5A3FAC20-5CE5-4D43-AA69-56EB87DC407E}" presName="level3hierChild" presStyleCnt="0"/>
      <dgm:spPr/>
    </dgm:pt>
    <dgm:pt modelId="{234A834A-2C63-45D2-AB1D-87E507408D79}" type="pres">
      <dgm:prSet presAssocID="{4C297660-3AD7-4364-846B-85AF52A1C5A7}" presName="conn2-1" presStyleLbl="parChTrans1D3" presStyleIdx="8" presStyleCnt="10"/>
      <dgm:spPr/>
    </dgm:pt>
    <dgm:pt modelId="{6A55333C-9EAE-47C9-8FA9-56A970100293}" type="pres">
      <dgm:prSet presAssocID="{4C297660-3AD7-4364-846B-85AF52A1C5A7}" presName="connTx" presStyleLbl="parChTrans1D3" presStyleIdx="8" presStyleCnt="10"/>
      <dgm:spPr/>
    </dgm:pt>
    <dgm:pt modelId="{7C018CE0-ACD5-41F4-BF13-77333CC17B00}" type="pres">
      <dgm:prSet presAssocID="{4084709D-20C7-455B-BA54-3056A8FA682E}" presName="root2" presStyleCnt="0"/>
      <dgm:spPr/>
    </dgm:pt>
    <dgm:pt modelId="{35600D6C-3976-42EB-A593-6BE9D1794F55}" type="pres">
      <dgm:prSet presAssocID="{4084709D-20C7-455B-BA54-3056A8FA682E}" presName="LevelTwoTextNode" presStyleLbl="node3" presStyleIdx="8" presStyleCnt="10" custScaleX="180275">
        <dgm:presLayoutVars>
          <dgm:chPref val="3"/>
        </dgm:presLayoutVars>
      </dgm:prSet>
      <dgm:spPr/>
    </dgm:pt>
    <dgm:pt modelId="{EF1AAC83-CE21-4D0B-898C-8FE06CC8E50C}" type="pres">
      <dgm:prSet presAssocID="{4084709D-20C7-455B-BA54-3056A8FA682E}" presName="level3hierChild" presStyleCnt="0"/>
      <dgm:spPr/>
    </dgm:pt>
    <dgm:pt modelId="{C2814FF0-3D92-465D-B474-E8CB3FB8654A}" type="pres">
      <dgm:prSet presAssocID="{D70D55CD-74B0-4AF9-ACE4-2328546F6A4B}" presName="conn2-1" presStyleLbl="parChTrans1D3" presStyleIdx="9" presStyleCnt="10"/>
      <dgm:spPr/>
    </dgm:pt>
    <dgm:pt modelId="{9C40E723-79AF-497F-927E-F649F9A63A24}" type="pres">
      <dgm:prSet presAssocID="{D70D55CD-74B0-4AF9-ACE4-2328546F6A4B}" presName="connTx" presStyleLbl="parChTrans1D3" presStyleIdx="9" presStyleCnt="10"/>
      <dgm:spPr/>
    </dgm:pt>
    <dgm:pt modelId="{D55CF6A9-2841-43D0-A8F0-8D4C938973F1}" type="pres">
      <dgm:prSet presAssocID="{DEB93A5E-31E2-4AE7-A3AB-297663D761FC}" presName="root2" presStyleCnt="0"/>
      <dgm:spPr/>
    </dgm:pt>
    <dgm:pt modelId="{BEC3131C-4D68-41A7-9C3E-16F834D70551}" type="pres">
      <dgm:prSet presAssocID="{DEB93A5E-31E2-4AE7-A3AB-297663D761FC}" presName="LevelTwoTextNode" presStyleLbl="node3" presStyleIdx="9" presStyleCnt="10" custScaleX="182555">
        <dgm:presLayoutVars>
          <dgm:chPref val="3"/>
        </dgm:presLayoutVars>
      </dgm:prSet>
      <dgm:spPr/>
    </dgm:pt>
    <dgm:pt modelId="{68E658FC-BB58-4721-8983-2203B3E509D5}" type="pres">
      <dgm:prSet presAssocID="{DEB93A5E-31E2-4AE7-A3AB-297663D761FC}" presName="level3hierChild" presStyleCnt="0"/>
      <dgm:spPr/>
    </dgm:pt>
    <dgm:pt modelId="{621B9FB7-1C8B-4620-9CF4-580114D99759}" type="pres">
      <dgm:prSet presAssocID="{BD63AEF0-BA36-447B-A38B-3EF9797D423F}" presName="conn2-1" presStyleLbl="parChTrans1D2" presStyleIdx="8" presStyleCnt="9"/>
      <dgm:spPr/>
    </dgm:pt>
    <dgm:pt modelId="{0FE6FB27-10B4-4A22-912E-57704E98569F}" type="pres">
      <dgm:prSet presAssocID="{BD63AEF0-BA36-447B-A38B-3EF9797D423F}" presName="connTx" presStyleLbl="parChTrans1D2" presStyleIdx="8" presStyleCnt="9"/>
      <dgm:spPr/>
    </dgm:pt>
    <dgm:pt modelId="{37A2F518-76B7-414B-99D9-8E13E5136DA8}" type="pres">
      <dgm:prSet presAssocID="{4EA13B3E-564C-4075-8E06-0B1759AD0405}" presName="root2" presStyleCnt="0"/>
      <dgm:spPr/>
    </dgm:pt>
    <dgm:pt modelId="{B76C8D3C-0F3E-4A8A-B7C8-DA2892A81385}" type="pres">
      <dgm:prSet presAssocID="{4EA13B3E-564C-4075-8E06-0B1759AD0405}" presName="LevelTwoTextNode" presStyleLbl="node2" presStyleIdx="8" presStyleCnt="9">
        <dgm:presLayoutVars>
          <dgm:chPref val="3"/>
        </dgm:presLayoutVars>
      </dgm:prSet>
      <dgm:spPr/>
    </dgm:pt>
    <dgm:pt modelId="{B430FC2D-8D6D-431C-869D-A340A498A7B7}" type="pres">
      <dgm:prSet presAssocID="{4EA13B3E-564C-4075-8E06-0B1759AD0405}" presName="level3hierChild" presStyleCnt="0"/>
      <dgm:spPr/>
    </dgm:pt>
  </dgm:ptLst>
  <dgm:cxnLst>
    <dgm:cxn modelId="{51205100-A080-4AD7-AFE0-05EE03B15F45}" type="presOf" srcId="{E246A465-BFA0-4BBC-96B3-B2DC33245F6F}" destId="{C60C9415-99AF-4CA7-A714-7FE5E389FBCB}" srcOrd="1" destOrd="0" presId="urn:microsoft.com/office/officeart/2008/layout/HorizontalMultiLevelHierarchy"/>
    <dgm:cxn modelId="{32E06602-BE72-4B21-93BF-0C17A534C878}" srcId="{4291A9AE-F7D4-4998-8589-FB4FB45138B2}" destId="{2292AC0B-72C4-4743-BB40-45580920C123}" srcOrd="5" destOrd="0" parTransId="{D96CA1BF-3119-4CDF-92EC-66509B6C4960}" sibTransId="{1294AC19-CC25-4244-B51B-790A498C5EE9}"/>
    <dgm:cxn modelId="{1FD83F03-1441-43BD-99E8-FECEBB72A3DA}" type="presOf" srcId="{BD63AEF0-BA36-447B-A38B-3EF9797D423F}" destId="{0FE6FB27-10B4-4A22-912E-57704E98569F}" srcOrd="1" destOrd="0" presId="urn:microsoft.com/office/officeart/2008/layout/HorizontalMultiLevelHierarchy"/>
    <dgm:cxn modelId="{14D04E03-4C16-4CE0-8E0D-E6F2FB791189}" srcId="{A0B74F82-02BF-4B3C-B1B2-2F165E336389}" destId="{1BC3B75D-0D68-47B8-B010-36ED71B3E6F9}" srcOrd="0" destOrd="0" parTransId="{ADBCE5D1-0BC7-41BA-9537-6401046C13A9}" sibTransId="{704DE9E3-2932-4397-9811-4D1520233355}"/>
    <dgm:cxn modelId="{5528B403-9162-40D3-BE67-763ED91F1F0A}" type="presOf" srcId="{5A3FAC20-5CE5-4D43-AA69-56EB87DC407E}" destId="{4EFBDC5F-234A-456D-8026-276438DE7912}" srcOrd="0" destOrd="0" presId="urn:microsoft.com/office/officeart/2008/layout/HorizontalMultiLevelHierarchy"/>
    <dgm:cxn modelId="{8838DE05-4067-4096-B958-E2A8B8F53C56}" type="presOf" srcId="{E396E55D-CC37-43F2-98DA-20E720434B01}" destId="{DE402D84-37B1-496B-BA54-6A84B69B5084}" srcOrd="1" destOrd="0" presId="urn:microsoft.com/office/officeart/2008/layout/HorizontalMultiLevelHierarchy"/>
    <dgm:cxn modelId="{13E16607-3497-4D77-B793-D3A5285526E6}" type="presOf" srcId="{ADBCE5D1-0BC7-41BA-9537-6401046C13A9}" destId="{DAF18831-DEDC-451B-A02A-40B3119E00D5}" srcOrd="0" destOrd="0" presId="urn:microsoft.com/office/officeart/2008/layout/HorizontalMultiLevelHierarchy"/>
    <dgm:cxn modelId="{67DBE509-CCF5-4D3D-8D64-C624F439C622}" srcId="{4291A9AE-F7D4-4998-8589-FB4FB45138B2}" destId="{38309C03-0F29-4065-B704-105AE9762316}" srcOrd="6" destOrd="0" parTransId="{7578A2D4-B520-4C8D-9F62-EF27915969D5}" sibTransId="{4D87EF3D-D47E-4A3F-AFE2-CBBF68B565B8}"/>
    <dgm:cxn modelId="{FFFC1111-50E8-4A3F-A136-22693FBB65D6}" type="presOf" srcId="{DDD75BFA-141E-41E3-ACEB-1761B9B1C2B8}" destId="{20D2D62E-FDF0-4446-93D3-1667E47DD3CD}" srcOrd="0" destOrd="0" presId="urn:microsoft.com/office/officeart/2008/layout/HorizontalMultiLevelHierarchy"/>
    <dgm:cxn modelId="{5A181E13-3D9F-44C3-8859-E1F09EFC5FA9}" type="presOf" srcId="{E246A465-BFA0-4BBC-96B3-B2DC33245F6F}" destId="{AD1905DF-183C-44D2-951B-D43E237CD0DC}" srcOrd="0" destOrd="0" presId="urn:microsoft.com/office/officeart/2008/layout/HorizontalMultiLevelHierarchy"/>
    <dgm:cxn modelId="{42BC9817-FBEF-4418-AB3D-D74BA7E125C7}" type="presOf" srcId="{4C7D7654-9870-4E70-8853-511BD0D5E15B}" destId="{293B2732-6042-4092-896F-8A957E676A82}" srcOrd="1" destOrd="0" presId="urn:microsoft.com/office/officeart/2008/layout/HorizontalMultiLevelHierarchy"/>
    <dgm:cxn modelId="{7F073B1A-372A-450D-B4E4-FD649F91406C}" type="presOf" srcId="{3478F689-6190-4ADF-ADB2-F958CF5770CC}" destId="{78E000CD-3E60-410A-99F2-76A9B726D262}" srcOrd="0" destOrd="0" presId="urn:microsoft.com/office/officeart/2008/layout/HorizontalMultiLevelHierarchy"/>
    <dgm:cxn modelId="{1E8FBC1B-E3D1-4529-9FE5-DFCC0A32196D}" type="presOf" srcId="{B6505634-902E-4303-B1A9-B463E909B6C9}" destId="{651DEA73-2D40-4675-8F80-C6A4B2178788}" srcOrd="0" destOrd="0" presId="urn:microsoft.com/office/officeart/2008/layout/HorizontalMultiLevelHierarchy"/>
    <dgm:cxn modelId="{C5AAB020-A6D0-4AA2-A27A-6119C40BA5B8}" type="presOf" srcId="{63011F6A-118F-43FC-A1BD-191ADF2EFB8B}" destId="{CE9E268E-184E-4FCE-9F69-B3BA49B3BFCD}" srcOrd="0" destOrd="0" presId="urn:microsoft.com/office/officeart/2008/layout/HorizontalMultiLevelHierarchy"/>
    <dgm:cxn modelId="{29B53B22-4056-4E33-A308-F61747E146DA}" type="presOf" srcId="{1F7CC597-FAF1-42CC-9CF1-0641D9B5C4F0}" destId="{9AEEF38E-2CEA-4466-AD96-177F3259A46E}" srcOrd="0" destOrd="0" presId="urn:microsoft.com/office/officeart/2008/layout/HorizontalMultiLevelHierarchy"/>
    <dgm:cxn modelId="{98F67423-3E7C-4D2A-94B3-8BD6DBC85819}" type="presOf" srcId="{4084709D-20C7-455B-BA54-3056A8FA682E}" destId="{35600D6C-3976-42EB-A593-6BE9D1794F55}" srcOrd="0" destOrd="0" presId="urn:microsoft.com/office/officeart/2008/layout/HorizontalMultiLevelHierarchy"/>
    <dgm:cxn modelId="{F1677528-2774-4D85-A388-606A6CF081F4}" type="presOf" srcId="{07953BB9-498E-4F43-8AC1-B990BFB2AAFC}" destId="{A7A82D93-3ED6-4EFF-A947-5CC939BF7A08}" srcOrd="0" destOrd="0" presId="urn:microsoft.com/office/officeart/2008/layout/HorizontalMultiLevelHierarchy"/>
    <dgm:cxn modelId="{45E11F2B-47DB-410E-A677-7AC2BD938502}" type="presOf" srcId="{6A615D26-C5C7-4A7C-B611-FE8A78979E6E}" destId="{4B3CFB21-F362-4E27-9F11-824846814DD1}" srcOrd="0" destOrd="0" presId="urn:microsoft.com/office/officeart/2008/layout/HorizontalMultiLevelHierarchy"/>
    <dgm:cxn modelId="{F628322B-6DF9-40AA-B68F-BFB17DC21079}" srcId="{2292AC0B-72C4-4743-BB40-45580920C123}" destId="{68C92347-784C-42AD-8DF8-136ABCC0AF03}" srcOrd="1" destOrd="0" parTransId="{754428F3-83EB-47F7-B675-90792222CE95}" sibTransId="{FF69E423-2E48-4BAC-904D-15C69646E689}"/>
    <dgm:cxn modelId="{A86D352D-328F-4753-98C1-66486BD594AB}" type="presOf" srcId="{45BE5BC3-7A98-4FD0-AD9A-52D41C995148}" destId="{799369F1-497E-4C06-818E-B2518DEBA16D}" srcOrd="0" destOrd="0" presId="urn:microsoft.com/office/officeart/2008/layout/HorizontalMultiLevelHierarchy"/>
    <dgm:cxn modelId="{21788B33-B7C0-42E5-9327-2E51B07C3DF2}" type="presOf" srcId="{151A1889-D290-4690-AA13-AF28A3AE5F56}" destId="{E2EBDF18-E4D9-4C10-98B7-0B4A82CB4F79}" srcOrd="0" destOrd="0" presId="urn:microsoft.com/office/officeart/2008/layout/HorizontalMultiLevelHierarchy"/>
    <dgm:cxn modelId="{39C49834-E001-459C-B1DF-7485DDECA0E8}" srcId="{5A3FAC20-5CE5-4D43-AA69-56EB87DC407E}" destId="{4084709D-20C7-455B-BA54-3056A8FA682E}" srcOrd="0" destOrd="0" parTransId="{4C297660-3AD7-4364-846B-85AF52A1C5A7}" sibTransId="{F7BE2854-E948-4445-AE97-4863752189B5}"/>
    <dgm:cxn modelId="{876DC234-EE7E-42E0-A259-97DB7FCE3839}" srcId="{4291A9AE-F7D4-4998-8589-FB4FB45138B2}" destId="{4EA13B3E-564C-4075-8E06-0B1759AD0405}" srcOrd="8" destOrd="0" parTransId="{BD63AEF0-BA36-447B-A38B-3EF9797D423F}" sibTransId="{F146B3A9-38BD-4313-AF30-9FBBBD6EF137}"/>
    <dgm:cxn modelId="{99E2513A-0E64-4B99-9BF5-229523064E3F}" type="presOf" srcId="{E396E55D-CC37-43F2-98DA-20E720434B01}" destId="{5279BB81-8C7B-473C-9BB5-3ABC3DD44663}" srcOrd="0" destOrd="0" presId="urn:microsoft.com/office/officeart/2008/layout/HorizontalMultiLevelHierarchy"/>
    <dgm:cxn modelId="{D9CD713C-EC6D-4932-AB74-CCA0DF774576}" type="presOf" srcId="{4C297660-3AD7-4364-846B-85AF52A1C5A7}" destId="{234A834A-2C63-45D2-AB1D-87E507408D79}" srcOrd="0" destOrd="0" presId="urn:microsoft.com/office/officeart/2008/layout/HorizontalMultiLevelHierarchy"/>
    <dgm:cxn modelId="{4425DA3D-7436-4852-A408-2F2D703731A6}" type="presOf" srcId="{7578A2D4-B520-4C8D-9F62-EF27915969D5}" destId="{2FA3F0ED-21F7-4A66-874E-684FEEA466AB}" srcOrd="0" destOrd="0" presId="urn:microsoft.com/office/officeart/2008/layout/HorizontalMultiLevelHierarchy"/>
    <dgm:cxn modelId="{28B75A60-D4B6-49AA-8980-D911DC1F4563}" type="presOf" srcId="{6E5E8792-7CAB-44DF-9A8D-AC5BD9117334}" destId="{CE99EBEF-A366-4DCC-888A-957C81C7F6EB}" srcOrd="0" destOrd="0" presId="urn:microsoft.com/office/officeart/2008/layout/HorizontalMultiLevelHierarchy"/>
    <dgm:cxn modelId="{8F266441-F5DF-4EB3-BF89-A6556A187251}" type="presOf" srcId="{2D45E00E-7BF1-44D4-B2C5-76420637B71D}" destId="{570C83C9-A40C-4090-B014-02CF28CE4233}" srcOrd="1" destOrd="0" presId="urn:microsoft.com/office/officeart/2008/layout/HorizontalMultiLevelHierarchy"/>
    <dgm:cxn modelId="{D1E2AE41-AA1E-47FC-B252-8215C59344F0}" type="presOf" srcId="{BE1301A4-692C-41D8-BEA0-11AB28A10733}" destId="{7C36F158-509A-43F1-AD19-25A66554F4A4}" srcOrd="0" destOrd="0" presId="urn:microsoft.com/office/officeart/2008/layout/HorizontalMultiLevelHierarchy"/>
    <dgm:cxn modelId="{E96CE164-FDFD-447C-8EF8-E7C60A81D0E8}" type="presOf" srcId="{0BB62B84-D0C2-4512-A678-6533E51274D3}" destId="{B5CCF20B-6209-4B91-8910-F19C17C0F468}" srcOrd="1" destOrd="0" presId="urn:microsoft.com/office/officeart/2008/layout/HorizontalMultiLevelHierarchy"/>
    <dgm:cxn modelId="{40ECEC65-2E3A-4194-B292-E9275D38F148}" type="presOf" srcId="{A0B74F82-02BF-4B3C-B1B2-2F165E336389}" destId="{DF803B7C-0066-4949-B200-E5F2E2CE60AB}" srcOrd="0" destOrd="0" presId="urn:microsoft.com/office/officeart/2008/layout/HorizontalMultiLevelHierarchy"/>
    <dgm:cxn modelId="{6BAA7D4A-17F2-4029-AFD2-D03DD6E83BA7}" srcId="{2292AC0B-72C4-4743-BB40-45580920C123}" destId="{151A1889-D290-4690-AA13-AF28A3AE5F56}" srcOrd="2" destOrd="0" parTransId="{2D45E00E-7BF1-44D4-B2C5-76420637B71D}" sibTransId="{9E6027CE-34B3-4545-8566-FC40D4353BDC}"/>
    <dgm:cxn modelId="{B21C1A4F-705A-4F8A-AA8E-57B3D5E0F654}" type="presOf" srcId="{2D45E00E-7BF1-44D4-B2C5-76420637B71D}" destId="{07DBDD35-A2E8-4493-BFFF-3438D0FE5924}" srcOrd="0" destOrd="0" presId="urn:microsoft.com/office/officeart/2008/layout/HorizontalMultiLevelHierarchy"/>
    <dgm:cxn modelId="{F2F5AE4F-00BA-46B9-B8BE-9CFA211F52F9}" type="presOf" srcId="{68C92347-784C-42AD-8DF8-136ABCC0AF03}" destId="{E165DD32-764E-473D-A990-34680C47766F}" srcOrd="0" destOrd="0" presId="urn:microsoft.com/office/officeart/2008/layout/HorizontalMultiLevelHierarchy"/>
    <dgm:cxn modelId="{F4359D72-633C-4F15-BFEB-A790CBE23C7B}" type="presOf" srcId="{8B25472B-3DBB-4D5D-9293-FB39994DF3BD}" destId="{CEE8FA76-C300-4792-982C-DD519008616A}" srcOrd="0" destOrd="0" presId="urn:microsoft.com/office/officeart/2008/layout/HorizontalMultiLevelHierarchy"/>
    <dgm:cxn modelId="{6A38A054-9FDA-46A3-8FA4-9AD0536991DE}" type="presOf" srcId="{E6A2F74E-96FD-49FE-B1C3-751F71644186}" destId="{0C10B3AF-294C-480A-82B7-1C8DB70810B2}" srcOrd="0" destOrd="0" presId="urn:microsoft.com/office/officeart/2008/layout/HorizontalMultiLevelHierarchy"/>
    <dgm:cxn modelId="{7EE43056-329C-4169-9A8B-95DFA51E4A51}" type="presOf" srcId="{4EA13B3E-564C-4075-8E06-0B1759AD0405}" destId="{B76C8D3C-0F3E-4A8A-B7C8-DA2892A81385}" srcOrd="0" destOrd="0" presId="urn:microsoft.com/office/officeart/2008/layout/HorizontalMultiLevelHierarchy"/>
    <dgm:cxn modelId="{A400EE56-4EBD-41E8-9BDA-45E81545AD3D}" type="presOf" srcId="{894E9B49-82FF-4279-955C-D356423D98B1}" destId="{6065B5EC-C32F-46C3-A11A-D2C67DAE6A6E}" srcOrd="1" destOrd="0" presId="urn:microsoft.com/office/officeart/2008/layout/HorizontalMultiLevelHierarchy"/>
    <dgm:cxn modelId="{CBB23277-761B-4E30-ABFB-693E826353F6}" type="presOf" srcId="{D70D55CD-74B0-4AF9-ACE4-2328546F6A4B}" destId="{9C40E723-79AF-497F-927E-F649F9A63A24}" srcOrd="1" destOrd="0" presId="urn:microsoft.com/office/officeart/2008/layout/HorizontalMultiLevelHierarchy"/>
    <dgm:cxn modelId="{4E1DE058-D4F4-4DAF-9A86-41FCEEE1902C}" type="presOf" srcId="{B6505634-902E-4303-B1A9-B463E909B6C9}" destId="{3E8CA81A-474A-4CFE-8566-4499B624C0E6}" srcOrd="1" destOrd="0" presId="urn:microsoft.com/office/officeart/2008/layout/HorizontalMultiLevelHierarchy"/>
    <dgm:cxn modelId="{3A4CB57D-7500-4C7C-824F-C80AA7120D15}" srcId="{6A615D26-C5C7-4A7C-B611-FE8A78979E6E}" destId="{8B25472B-3DBB-4D5D-9293-FB39994DF3BD}" srcOrd="1" destOrd="0" parTransId="{1F7CC597-FAF1-42CC-9CF1-0641D9B5C4F0}" sibTransId="{0770A23C-AED2-496A-B721-0137F45FAFCD}"/>
    <dgm:cxn modelId="{03D33A80-9635-45D0-83BC-B23E77B5D643}" type="presOf" srcId="{754428F3-83EB-47F7-B675-90792222CE95}" destId="{92964FBA-0BC4-44B4-8A5D-7C4F64BDCA73}" srcOrd="0" destOrd="0" presId="urn:microsoft.com/office/officeart/2008/layout/HorizontalMultiLevelHierarchy"/>
    <dgm:cxn modelId="{1B7A4A80-E1BE-4D5E-A36A-D0D64215429E}" type="presOf" srcId="{0BB62B84-D0C2-4512-A678-6533E51274D3}" destId="{BAB810AB-D19D-4910-B5A3-5F041B7930F0}" srcOrd="0" destOrd="0" presId="urn:microsoft.com/office/officeart/2008/layout/HorizontalMultiLevelHierarchy"/>
    <dgm:cxn modelId="{C92A2384-7CBA-440E-98C2-1DDEB6877E7A}" type="presOf" srcId="{D96CA1BF-3119-4CDF-92EC-66509B6C4960}" destId="{DE134B05-F472-44DB-A73E-1F405F535F11}" srcOrd="1" destOrd="0" presId="urn:microsoft.com/office/officeart/2008/layout/HorizontalMultiLevelHierarchy"/>
    <dgm:cxn modelId="{EC443F89-EE2C-47BF-BC0B-5E381BA390AC}" type="presOf" srcId="{1F7CC597-FAF1-42CC-9CF1-0641D9B5C4F0}" destId="{FB415E11-1B4F-4D42-9BA3-83C0439E3876}" srcOrd="1" destOrd="0" presId="urn:microsoft.com/office/officeart/2008/layout/HorizontalMultiLevelHierarchy"/>
    <dgm:cxn modelId="{1DA1AF8B-A677-44D6-AF93-C6C15E97C3F2}" srcId="{A0B74F82-02BF-4B3C-B1B2-2F165E336389}" destId="{BE1301A4-692C-41D8-BEA0-11AB28A10733}" srcOrd="2" destOrd="0" parTransId="{07953BB9-498E-4F43-8AC1-B990BFB2AAFC}" sibTransId="{B31012B1-5204-42F2-83BD-2FD8E1617C18}"/>
    <dgm:cxn modelId="{9588F28C-1130-4E23-B9B4-D4F702692565}" type="presOf" srcId="{894E9B49-82FF-4279-955C-D356423D98B1}" destId="{2BF7D8EC-EE29-4C76-B5D6-789136691517}" srcOrd="0" destOrd="0" presId="urn:microsoft.com/office/officeart/2008/layout/HorizontalMultiLevelHierarchy"/>
    <dgm:cxn modelId="{5C032596-D895-4638-A818-474B2648B6E1}" srcId="{4291A9AE-F7D4-4998-8589-FB4FB45138B2}" destId="{5A3FAC20-5CE5-4D43-AA69-56EB87DC407E}" srcOrd="7" destOrd="0" parTransId="{0BB62B84-D0C2-4512-A678-6533E51274D3}" sibTransId="{9835F2E9-29B9-4A61-835D-068460B1E486}"/>
    <dgm:cxn modelId="{883EEB96-87A0-46C6-ADA3-7D7A602784E7}" srcId="{4291A9AE-F7D4-4998-8589-FB4FB45138B2}" destId="{E6A2F74E-96FD-49FE-B1C3-751F71644186}" srcOrd="2" destOrd="0" parTransId="{4C7D7654-9870-4E70-8853-511BD0D5E15B}" sibTransId="{B80996BC-7C66-47A0-AC52-80B22E5D45B9}"/>
    <dgm:cxn modelId="{BCE67C99-CF3B-4334-81FE-FA3CFD7A01C4}" type="presOf" srcId="{ADBCE5D1-0BC7-41BA-9537-6401046C13A9}" destId="{4EF803CA-FF4E-4230-AD7F-D3C40E649571}" srcOrd="1" destOrd="0" presId="urn:microsoft.com/office/officeart/2008/layout/HorizontalMultiLevelHierarchy"/>
    <dgm:cxn modelId="{9C26759B-F699-4514-A9E0-06820B52B693}" type="presOf" srcId="{85267E9E-5ECB-4031-9B4B-A8134B69BF93}" destId="{D2A9ED15-00B9-4941-A6A7-A3DDFDC8B507}" srcOrd="0" destOrd="0" presId="urn:microsoft.com/office/officeart/2008/layout/HorizontalMultiLevelHierarchy"/>
    <dgm:cxn modelId="{A307AC9F-5FE8-4FB4-8693-C524E7DB3A34}" srcId="{4291A9AE-F7D4-4998-8589-FB4FB45138B2}" destId="{DDD75BFA-141E-41E3-ACEB-1761B9B1C2B8}" srcOrd="3" destOrd="0" parTransId="{DF117D5B-7522-423F-8D60-842CD615FE54}" sibTransId="{C5A5E3C0-9AAD-4C84-8F12-15E1CF2F4D7F}"/>
    <dgm:cxn modelId="{DBC5C0A4-867D-42A3-83C6-69FCC0583C86}" type="presOf" srcId="{754428F3-83EB-47F7-B675-90792222CE95}" destId="{1D45E0BE-7812-4F26-97FD-ABA8DC3A2C7E}" srcOrd="1" destOrd="0" presId="urn:microsoft.com/office/officeart/2008/layout/HorizontalMultiLevelHierarchy"/>
    <dgm:cxn modelId="{CE9081A6-F9E9-4EF4-A893-5111A83CEB2B}" srcId="{6E5E8792-7CAB-44DF-9A8D-AC5BD9117334}" destId="{4291A9AE-F7D4-4998-8589-FB4FB45138B2}" srcOrd="0" destOrd="0" parTransId="{7747AB45-673F-43E0-8D1C-BDD86806733C}" sibTransId="{06A9E393-4F94-47A0-9499-6CAF7C34D716}"/>
    <dgm:cxn modelId="{DC03F2A9-68CE-4105-9621-EFCF99345C58}" type="presOf" srcId="{4AB2D1D3-616B-422B-AEFC-7F82747D76C0}" destId="{CE178E8C-37A9-44ED-B9C8-6245EF44407D}" srcOrd="1" destOrd="0" presId="urn:microsoft.com/office/officeart/2008/layout/HorizontalMultiLevelHierarchy"/>
    <dgm:cxn modelId="{4BE5C4AD-D6D0-45D3-825A-ECC69E35F193}" type="presOf" srcId="{BD63AEF0-BA36-447B-A38B-3EF9797D423F}" destId="{621B9FB7-1C8B-4620-9CF4-580114D99759}" srcOrd="0" destOrd="0" presId="urn:microsoft.com/office/officeart/2008/layout/HorizontalMultiLevelHierarchy"/>
    <dgm:cxn modelId="{0CD22EAE-4953-45D3-AF3B-9F59155F3F2D}" type="presOf" srcId="{639FA0CF-1B51-4693-A5AC-78CE221083E7}" destId="{D95B58F5-16E3-4B8E-8F34-B8D6D2255D0A}" srcOrd="0" destOrd="0" presId="urn:microsoft.com/office/officeart/2008/layout/HorizontalMultiLevelHierarchy"/>
    <dgm:cxn modelId="{424102B2-B980-4BEF-BAF8-05BCB57DE205}" type="presOf" srcId="{4291A9AE-F7D4-4998-8589-FB4FB45138B2}" destId="{67D81C7D-E7A8-4640-A865-F7263BC9D45E}" srcOrd="0" destOrd="0" presId="urn:microsoft.com/office/officeart/2008/layout/HorizontalMultiLevelHierarchy"/>
    <dgm:cxn modelId="{0C9613B5-DD17-4110-B35C-DACCAC07449B}" type="presOf" srcId="{D70D55CD-74B0-4AF9-ACE4-2328546F6A4B}" destId="{C2814FF0-3D92-465D-B474-E8CB3FB8654A}" srcOrd="0" destOrd="0" presId="urn:microsoft.com/office/officeart/2008/layout/HorizontalMultiLevelHierarchy"/>
    <dgm:cxn modelId="{A2E24FB6-D70C-40CD-8C69-3A3D61E18853}" srcId="{4291A9AE-F7D4-4998-8589-FB4FB45138B2}" destId="{6A615D26-C5C7-4A7C-B611-FE8A78979E6E}" srcOrd="1" destOrd="0" parTransId="{894E9B49-82FF-4279-955C-D356423D98B1}" sibTransId="{AD278BBB-8752-4F44-AA38-EB2152C843ED}"/>
    <dgm:cxn modelId="{624685BF-7307-4C03-BE06-D32857BFBEEC}" type="presOf" srcId="{DF117D5B-7522-423F-8D60-842CD615FE54}" destId="{98F24696-9F1B-416D-92FA-1CEDB1C43D25}" srcOrd="0" destOrd="0" presId="urn:microsoft.com/office/officeart/2008/layout/HorizontalMultiLevelHierarchy"/>
    <dgm:cxn modelId="{7D8978CB-C11B-43CF-AF85-83571236609E}" srcId="{2292AC0B-72C4-4743-BB40-45580920C123}" destId="{639FA0CF-1B51-4693-A5AC-78CE221083E7}" srcOrd="0" destOrd="0" parTransId="{B6505634-902E-4303-B1A9-B463E909B6C9}" sibTransId="{2F79C6CD-FA42-4650-8AB8-F861B494E4E5}"/>
    <dgm:cxn modelId="{5C4C81D4-A2E0-495E-9D2B-8F06B78C008E}" srcId="{5A3FAC20-5CE5-4D43-AA69-56EB87DC407E}" destId="{DEB93A5E-31E2-4AE7-A3AB-297663D761FC}" srcOrd="1" destOrd="0" parTransId="{D70D55CD-74B0-4AF9-ACE4-2328546F6A4B}" sibTransId="{7C5B8E10-AF59-4C8C-9949-4BFE63740F8C}"/>
    <dgm:cxn modelId="{0AC145D7-60A0-4D51-B634-E0BB91BDF278}" type="presOf" srcId="{4C7D7654-9870-4E70-8853-511BD0D5E15B}" destId="{A5F9FBA1-79A0-4E93-9045-7996124E6266}" srcOrd="0" destOrd="0" presId="urn:microsoft.com/office/officeart/2008/layout/HorizontalMultiLevelHierarchy"/>
    <dgm:cxn modelId="{49C0D1D8-B833-48A0-882C-0B936C8B9731}" type="presOf" srcId="{2292AC0B-72C4-4743-BB40-45580920C123}" destId="{CF7D41A3-3AA7-4E79-80A4-0899AE41974F}" srcOrd="0" destOrd="0" presId="urn:microsoft.com/office/officeart/2008/layout/HorizontalMultiLevelHierarchy"/>
    <dgm:cxn modelId="{AA6614DB-D714-4A81-9243-3BC31F81DDC9}" type="presOf" srcId="{1BC3B75D-0D68-47B8-B010-36ED71B3E6F9}" destId="{BF8EEE44-2C81-46CB-8BEF-53560F7EE834}" srcOrd="0" destOrd="0" presId="urn:microsoft.com/office/officeart/2008/layout/HorizontalMultiLevelHierarchy"/>
    <dgm:cxn modelId="{7663F6DC-ADA5-4B7D-9B8F-5277E0F8CD33}" srcId="{6A615D26-C5C7-4A7C-B611-FE8A78979E6E}" destId="{85267E9E-5ECB-4031-9B4B-A8134B69BF93}" srcOrd="0" destOrd="0" parTransId="{E396E55D-CC37-43F2-98DA-20E720434B01}" sibTransId="{3A7D7DFE-9DDA-4964-820E-4771D35E7E18}"/>
    <dgm:cxn modelId="{1AAFDADF-20A4-4B3A-A85F-0E25A270E676}" srcId="{4291A9AE-F7D4-4998-8589-FB4FB45138B2}" destId="{A0B74F82-02BF-4B3C-B1B2-2F165E336389}" srcOrd="4" destOrd="0" parTransId="{4AB2D1D3-616B-422B-AEFC-7F82747D76C0}" sibTransId="{D8BC7BF0-659F-41AB-A2F8-87797D2FDA87}"/>
    <dgm:cxn modelId="{32E562E4-AD66-4457-8232-5B1D4436D91C}" type="presOf" srcId="{38309C03-0F29-4065-B704-105AE9762316}" destId="{F8C2B959-3BBF-4EE6-8960-20F7B8BAA375}" srcOrd="0" destOrd="0" presId="urn:microsoft.com/office/officeart/2008/layout/HorizontalMultiLevelHierarchy"/>
    <dgm:cxn modelId="{AEE1FBE4-5967-4931-9872-6DD8D590C40A}" type="presOf" srcId="{DF117D5B-7522-423F-8D60-842CD615FE54}" destId="{4605B058-4637-4F4B-B0C0-1761EF172ADA}" srcOrd="1" destOrd="0" presId="urn:microsoft.com/office/officeart/2008/layout/HorizontalMultiLevelHierarchy"/>
    <dgm:cxn modelId="{F7F697ED-FBF5-4393-A264-FD5ED726261F}" type="presOf" srcId="{7578A2D4-B520-4C8D-9F62-EF27915969D5}" destId="{975292E4-2959-464F-AF5E-179B180CEDB0}" srcOrd="1" destOrd="0" presId="urn:microsoft.com/office/officeart/2008/layout/HorizontalMultiLevelHierarchy"/>
    <dgm:cxn modelId="{761FC4ED-DEEE-4538-BD8D-0BF9CB649265}" type="presOf" srcId="{D96CA1BF-3119-4CDF-92EC-66509B6C4960}" destId="{E5DD8421-9689-43E9-A53C-2C59B26D34CF}" srcOrd="0" destOrd="0" presId="urn:microsoft.com/office/officeart/2008/layout/HorizontalMultiLevelHierarchy"/>
    <dgm:cxn modelId="{FB45E1F2-4265-46A3-A891-B3058E8AE76E}" type="presOf" srcId="{45BE5BC3-7A98-4FD0-AD9A-52D41C995148}" destId="{C98A52A4-8CD9-4C6F-8C8E-310DC574D7C9}" srcOrd="1" destOrd="0" presId="urn:microsoft.com/office/officeart/2008/layout/HorizontalMultiLevelHierarchy"/>
    <dgm:cxn modelId="{5B2BC2F4-F34C-441E-866F-F12380560A12}" type="presOf" srcId="{07953BB9-498E-4F43-8AC1-B990BFB2AAFC}" destId="{38DDEF81-4854-40FC-9490-9FCF77660C81}" srcOrd="1" destOrd="0" presId="urn:microsoft.com/office/officeart/2008/layout/HorizontalMultiLevelHierarchy"/>
    <dgm:cxn modelId="{ED5D23F5-E305-4462-B739-3A83E8D30036}" type="presOf" srcId="{4C297660-3AD7-4364-846B-85AF52A1C5A7}" destId="{6A55333C-9EAE-47C9-8FA9-56A970100293}" srcOrd="1" destOrd="0" presId="urn:microsoft.com/office/officeart/2008/layout/HorizontalMultiLevelHierarchy"/>
    <dgm:cxn modelId="{937B71FB-B766-4486-B07F-0E87F15E4A71}" srcId="{4291A9AE-F7D4-4998-8589-FB4FB45138B2}" destId="{3478F689-6190-4ADF-ADB2-F958CF5770CC}" srcOrd="0" destOrd="0" parTransId="{45BE5BC3-7A98-4FD0-AD9A-52D41C995148}" sibTransId="{6EAA83CE-CC7B-4AA9-ABA7-CA7AD92218D7}"/>
    <dgm:cxn modelId="{E93084FB-F6B4-47C4-8953-F596718D9066}" type="presOf" srcId="{DEB93A5E-31E2-4AE7-A3AB-297663D761FC}" destId="{BEC3131C-4D68-41A7-9C3E-16F834D70551}" srcOrd="0" destOrd="0" presId="urn:microsoft.com/office/officeart/2008/layout/HorizontalMultiLevelHierarchy"/>
    <dgm:cxn modelId="{83B34CFD-45E3-4315-B404-A4E3D687C456}" type="presOf" srcId="{4AB2D1D3-616B-422B-AEFC-7F82747D76C0}" destId="{FB33EC31-9BC4-4886-BDB6-C181668CF2EC}" srcOrd="0" destOrd="0" presId="urn:microsoft.com/office/officeart/2008/layout/HorizontalMultiLevelHierarchy"/>
    <dgm:cxn modelId="{80AAA5FE-2F40-4965-9BDC-851D070DAF0D}" srcId="{A0B74F82-02BF-4B3C-B1B2-2F165E336389}" destId="{63011F6A-118F-43FC-A1BD-191ADF2EFB8B}" srcOrd="1" destOrd="0" parTransId="{E246A465-BFA0-4BBC-96B3-B2DC33245F6F}" sibTransId="{22DC19BC-5C7A-4FEC-A912-27ADB44B1EB9}"/>
    <dgm:cxn modelId="{1EF36D95-761E-4E22-B1A7-260A0D2EF540}" type="presParOf" srcId="{CE99EBEF-A366-4DCC-888A-957C81C7F6EB}" destId="{5F80CDEF-658B-4249-97BD-02071BED0B9E}" srcOrd="0" destOrd="0" presId="urn:microsoft.com/office/officeart/2008/layout/HorizontalMultiLevelHierarchy"/>
    <dgm:cxn modelId="{889A7CE2-10FE-4CF3-AB9D-05841CF3879F}" type="presParOf" srcId="{5F80CDEF-658B-4249-97BD-02071BED0B9E}" destId="{67D81C7D-E7A8-4640-A865-F7263BC9D45E}" srcOrd="0" destOrd="0" presId="urn:microsoft.com/office/officeart/2008/layout/HorizontalMultiLevelHierarchy"/>
    <dgm:cxn modelId="{BC960BCF-9250-43AC-A1C7-CBA0AB043475}" type="presParOf" srcId="{5F80CDEF-658B-4249-97BD-02071BED0B9E}" destId="{5D4F9F33-8F91-422B-BAAA-05725EEED58E}" srcOrd="1" destOrd="0" presId="urn:microsoft.com/office/officeart/2008/layout/HorizontalMultiLevelHierarchy"/>
    <dgm:cxn modelId="{04764494-5325-481C-AC02-4FFEF89F4E6F}" type="presParOf" srcId="{5D4F9F33-8F91-422B-BAAA-05725EEED58E}" destId="{799369F1-497E-4C06-818E-B2518DEBA16D}" srcOrd="0" destOrd="0" presId="urn:microsoft.com/office/officeart/2008/layout/HorizontalMultiLevelHierarchy"/>
    <dgm:cxn modelId="{33024170-6AFF-4B53-B77F-5E141F89F9E7}" type="presParOf" srcId="{799369F1-497E-4C06-818E-B2518DEBA16D}" destId="{C98A52A4-8CD9-4C6F-8C8E-310DC574D7C9}" srcOrd="0" destOrd="0" presId="urn:microsoft.com/office/officeart/2008/layout/HorizontalMultiLevelHierarchy"/>
    <dgm:cxn modelId="{64518EB6-D0EC-4D3B-A55B-3828B97B47F3}" type="presParOf" srcId="{5D4F9F33-8F91-422B-BAAA-05725EEED58E}" destId="{1EA5FD06-F07E-4AC9-AF58-2C9B7C71413A}" srcOrd="1" destOrd="0" presId="urn:microsoft.com/office/officeart/2008/layout/HorizontalMultiLevelHierarchy"/>
    <dgm:cxn modelId="{9430F175-6AD7-43E5-9E5F-50A7312A682F}" type="presParOf" srcId="{1EA5FD06-F07E-4AC9-AF58-2C9B7C71413A}" destId="{78E000CD-3E60-410A-99F2-76A9B726D262}" srcOrd="0" destOrd="0" presId="urn:microsoft.com/office/officeart/2008/layout/HorizontalMultiLevelHierarchy"/>
    <dgm:cxn modelId="{1E0C5F5E-272A-4451-9455-1918A06C89B9}" type="presParOf" srcId="{1EA5FD06-F07E-4AC9-AF58-2C9B7C71413A}" destId="{210D9948-9BC2-4AAF-A5E6-B3D8C5166EE8}" srcOrd="1" destOrd="0" presId="urn:microsoft.com/office/officeart/2008/layout/HorizontalMultiLevelHierarchy"/>
    <dgm:cxn modelId="{DA1AD290-3266-49A7-9E00-51C681944D31}" type="presParOf" srcId="{5D4F9F33-8F91-422B-BAAA-05725EEED58E}" destId="{2BF7D8EC-EE29-4C76-B5D6-789136691517}" srcOrd="2" destOrd="0" presId="urn:microsoft.com/office/officeart/2008/layout/HorizontalMultiLevelHierarchy"/>
    <dgm:cxn modelId="{C5C74945-3AB5-426F-ADD5-EA0402E9CAE8}" type="presParOf" srcId="{2BF7D8EC-EE29-4C76-B5D6-789136691517}" destId="{6065B5EC-C32F-46C3-A11A-D2C67DAE6A6E}" srcOrd="0" destOrd="0" presId="urn:microsoft.com/office/officeart/2008/layout/HorizontalMultiLevelHierarchy"/>
    <dgm:cxn modelId="{D3286E03-A7C7-4BF9-AD69-12E176C55BD4}" type="presParOf" srcId="{5D4F9F33-8F91-422B-BAAA-05725EEED58E}" destId="{B201CE11-0E25-43FD-9899-4386603A8AD6}" srcOrd="3" destOrd="0" presId="urn:microsoft.com/office/officeart/2008/layout/HorizontalMultiLevelHierarchy"/>
    <dgm:cxn modelId="{E7672D24-06B2-4C43-8311-FC3F5D9D7A80}" type="presParOf" srcId="{B201CE11-0E25-43FD-9899-4386603A8AD6}" destId="{4B3CFB21-F362-4E27-9F11-824846814DD1}" srcOrd="0" destOrd="0" presId="urn:microsoft.com/office/officeart/2008/layout/HorizontalMultiLevelHierarchy"/>
    <dgm:cxn modelId="{2E601D46-24D5-47BC-9CAF-11FBF09AFCDD}" type="presParOf" srcId="{B201CE11-0E25-43FD-9899-4386603A8AD6}" destId="{50FA29C4-2936-4872-9917-95A264B1DFFC}" srcOrd="1" destOrd="0" presId="urn:microsoft.com/office/officeart/2008/layout/HorizontalMultiLevelHierarchy"/>
    <dgm:cxn modelId="{A60DAEF1-9EF4-4C3F-BD08-7AEE3247DAF3}" type="presParOf" srcId="{50FA29C4-2936-4872-9917-95A264B1DFFC}" destId="{5279BB81-8C7B-473C-9BB5-3ABC3DD44663}" srcOrd="0" destOrd="0" presId="urn:microsoft.com/office/officeart/2008/layout/HorizontalMultiLevelHierarchy"/>
    <dgm:cxn modelId="{E5EA228A-1E57-484F-8177-BC5D0AEBBBCD}" type="presParOf" srcId="{5279BB81-8C7B-473C-9BB5-3ABC3DD44663}" destId="{DE402D84-37B1-496B-BA54-6A84B69B5084}" srcOrd="0" destOrd="0" presId="urn:microsoft.com/office/officeart/2008/layout/HorizontalMultiLevelHierarchy"/>
    <dgm:cxn modelId="{667B2557-D058-4AFD-BC41-13C2E6C958AF}" type="presParOf" srcId="{50FA29C4-2936-4872-9917-95A264B1DFFC}" destId="{3F437758-F279-4E7A-834C-8234B7E4992E}" srcOrd="1" destOrd="0" presId="urn:microsoft.com/office/officeart/2008/layout/HorizontalMultiLevelHierarchy"/>
    <dgm:cxn modelId="{7B8774CB-08A2-4B89-9E56-BB7002885D5D}" type="presParOf" srcId="{3F437758-F279-4E7A-834C-8234B7E4992E}" destId="{D2A9ED15-00B9-4941-A6A7-A3DDFDC8B507}" srcOrd="0" destOrd="0" presId="urn:microsoft.com/office/officeart/2008/layout/HorizontalMultiLevelHierarchy"/>
    <dgm:cxn modelId="{62CC97E7-BD33-4085-B5CC-4CBA91C06A07}" type="presParOf" srcId="{3F437758-F279-4E7A-834C-8234B7E4992E}" destId="{09CB2CB6-4DBA-4A2F-83B3-D62B56E84EC7}" srcOrd="1" destOrd="0" presId="urn:microsoft.com/office/officeart/2008/layout/HorizontalMultiLevelHierarchy"/>
    <dgm:cxn modelId="{186D1EE9-ACD5-4D34-9AEB-41DF4346D23D}" type="presParOf" srcId="{50FA29C4-2936-4872-9917-95A264B1DFFC}" destId="{9AEEF38E-2CEA-4466-AD96-177F3259A46E}" srcOrd="2" destOrd="0" presId="urn:microsoft.com/office/officeart/2008/layout/HorizontalMultiLevelHierarchy"/>
    <dgm:cxn modelId="{7A357E42-CEAC-4000-8A13-C2A4EE298FAA}" type="presParOf" srcId="{9AEEF38E-2CEA-4466-AD96-177F3259A46E}" destId="{FB415E11-1B4F-4D42-9BA3-83C0439E3876}" srcOrd="0" destOrd="0" presId="urn:microsoft.com/office/officeart/2008/layout/HorizontalMultiLevelHierarchy"/>
    <dgm:cxn modelId="{2410D1F5-FF0C-43A7-B3C5-D570637ED286}" type="presParOf" srcId="{50FA29C4-2936-4872-9917-95A264B1DFFC}" destId="{B2C921AA-F3D4-474F-B418-DEEF57D9FAC0}" srcOrd="3" destOrd="0" presId="urn:microsoft.com/office/officeart/2008/layout/HorizontalMultiLevelHierarchy"/>
    <dgm:cxn modelId="{51CB97E9-0D13-487C-9976-E6FF156D9B41}" type="presParOf" srcId="{B2C921AA-F3D4-474F-B418-DEEF57D9FAC0}" destId="{CEE8FA76-C300-4792-982C-DD519008616A}" srcOrd="0" destOrd="0" presId="urn:microsoft.com/office/officeart/2008/layout/HorizontalMultiLevelHierarchy"/>
    <dgm:cxn modelId="{04F251A8-E6BC-42BA-9960-6218DE9F3E14}" type="presParOf" srcId="{B2C921AA-F3D4-474F-B418-DEEF57D9FAC0}" destId="{A324F478-AF0F-4F64-81EB-723117D711D1}" srcOrd="1" destOrd="0" presId="urn:microsoft.com/office/officeart/2008/layout/HorizontalMultiLevelHierarchy"/>
    <dgm:cxn modelId="{5201948E-8807-4E0B-B867-42E08FD77337}" type="presParOf" srcId="{5D4F9F33-8F91-422B-BAAA-05725EEED58E}" destId="{A5F9FBA1-79A0-4E93-9045-7996124E6266}" srcOrd="4" destOrd="0" presId="urn:microsoft.com/office/officeart/2008/layout/HorizontalMultiLevelHierarchy"/>
    <dgm:cxn modelId="{1AC07178-E5CF-4E6F-90A5-EF0B791CBCAB}" type="presParOf" srcId="{A5F9FBA1-79A0-4E93-9045-7996124E6266}" destId="{293B2732-6042-4092-896F-8A957E676A82}" srcOrd="0" destOrd="0" presId="urn:microsoft.com/office/officeart/2008/layout/HorizontalMultiLevelHierarchy"/>
    <dgm:cxn modelId="{4A6D563F-9D3E-4D57-8F2F-2E8488D14C6B}" type="presParOf" srcId="{5D4F9F33-8F91-422B-BAAA-05725EEED58E}" destId="{33876F2A-9770-4017-B2AF-E79270546F38}" srcOrd="5" destOrd="0" presId="urn:microsoft.com/office/officeart/2008/layout/HorizontalMultiLevelHierarchy"/>
    <dgm:cxn modelId="{BF145189-E930-47A3-8055-82594BA64FE4}" type="presParOf" srcId="{33876F2A-9770-4017-B2AF-E79270546F38}" destId="{0C10B3AF-294C-480A-82B7-1C8DB70810B2}" srcOrd="0" destOrd="0" presId="urn:microsoft.com/office/officeart/2008/layout/HorizontalMultiLevelHierarchy"/>
    <dgm:cxn modelId="{2A2B4B40-8E79-42EC-83E0-AABE816D2A00}" type="presParOf" srcId="{33876F2A-9770-4017-B2AF-E79270546F38}" destId="{5BB8E0C7-2DA1-4575-9B64-3056D84C5687}" srcOrd="1" destOrd="0" presId="urn:microsoft.com/office/officeart/2008/layout/HorizontalMultiLevelHierarchy"/>
    <dgm:cxn modelId="{19D20F99-8837-4A8A-96FD-5589F271CC9B}" type="presParOf" srcId="{5D4F9F33-8F91-422B-BAAA-05725EEED58E}" destId="{98F24696-9F1B-416D-92FA-1CEDB1C43D25}" srcOrd="6" destOrd="0" presId="urn:microsoft.com/office/officeart/2008/layout/HorizontalMultiLevelHierarchy"/>
    <dgm:cxn modelId="{D4B8C589-3638-479C-ACB9-8C92A3485ECF}" type="presParOf" srcId="{98F24696-9F1B-416D-92FA-1CEDB1C43D25}" destId="{4605B058-4637-4F4B-B0C0-1761EF172ADA}" srcOrd="0" destOrd="0" presId="urn:microsoft.com/office/officeart/2008/layout/HorizontalMultiLevelHierarchy"/>
    <dgm:cxn modelId="{B67D01B7-7728-4D41-A5B2-4678577AF3F9}" type="presParOf" srcId="{5D4F9F33-8F91-422B-BAAA-05725EEED58E}" destId="{B9C84EC5-0002-41A7-8238-85C6C2AAD96D}" srcOrd="7" destOrd="0" presId="urn:microsoft.com/office/officeart/2008/layout/HorizontalMultiLevelHierarchy"/>
    <dgm:cxn modelId="{57F73D66-DD23-43F5-A103-74CD57643A06}" type="presParOf" srcId="{B9C84EC5-0002-41A7-8238-85C6C2AAD96D}" destId="{20D2D62E-FDF0-4446-93D3-1667E47DD3CD}" srcOrd="0" destOrd="0" presId="urn:microsoft.com/office/officeart/2008/layout/HorizontalMultiLevelHierarchy"/>
    <dgm:cxn modelId="{C14B6C3A-09B5-45F0-8FFC-897F14A6972D}" type="presParOf" srcId="{B9C84EC5-0002-41A7-8238-85C6C2AAD96D}" destId="{66450711-6FBC-4066-A05B-B184B092E35F}" srcOrd="1" destOrd="0" presId="urn:microsoft.com/office/officeart/2008/layout/HorizontalMultiLevelHierarchy"/>
    <dgm:cxn modelId="{6EE065BD-3B36-4C9E-B6DE-3C2B0EA36BBA}" type="presParOf" srcId="{5D4F9F33-8F91-422B-BAAA-05725EEED58E}" destId="{FB33EC31-9BC4-4886-BDB6-C181668CF2EC}" srcOrd="8" destOrd="0" presId="urn:microsoft.com/office/officeart/2008/layout/HorizontalMultiLevelHierarchy"/>
    <dgm:cxn modelId="{822BF468-972D-4F7B-AA68-EF247F7B83C6}" type="presParOf" srcId="{FB33EC31-9BC4-4886-BDB6-C181668CF2EC}" destId="{CE178E8C-37A9-44ED-B9C8-6245EF44407D}" srcOrd="0" destOrd="0" presId="urn:microsoft.com/office/officeart/2008/layout/HorizontalMultiLevelHierarchy"/>
    <dgm:cxn modelId="{B0E4917A-46B6-4EFC-AE47-84AADD7F99A3}" type="presParOf" srcId="{5D4F9F33-8F91-422B-BAAA-05725EEED58E}" destId="{EC415DC6-CBB8-4474-A3CB-06E51EEF8A84}" srcOrd="9" destOrd="0" presId="urn:microsoft.com/office/officeart/2008/layout/HorizontalMultiLevelHierarchy"/>
    <dgm:cxn modelId="{CFB1586D-1880-4DBF-982C-5BB84EB49C7A}" type="presParOf" srcId="{EC415DC6-CBB8-4474-A3CB-06E51EEF8A84}" destId="{DF803B7C-0066-4949-B200-E5F2E2CE60AB}" srcOrd="0" destOrd="0" presId="urn:microsoft.com/office/officeart/2008/layout/HorizontalMultiLevelHierarchy"/>
    <dgm:cxn modelId="{C457522E-0807-455B-B7D7-212CF78838F3}" type="presParOf" srcId="{EC415DC6-CBB8-4474-A3CB-06E51EEF8A84}" destId="{A9B82171-79B2-4B81-9A4F-E8BA435AF5FF}" srcOrd="1" destOrd="0" presId="urn:microsoft.com/office/officeart/2008/layout/HorizontalMultiLevelHierarchy"/>
    <dgm:cxn modelId="{DC600699-9C91-4BA6-8F35-05366679E9E3}" type="presParOf" srcId="{A9B82171-79B2-4B81-9A4F-E8BA435AF5FF}" destId="{DAF18831-DEDC-451B-A02A-40B3119E00D5}" srcOrd="0" destOrd="0" presId="urn:microsoft.com/office/officeart/2008/layout/HorizontalMultiLevelHierarchy"/>
    <dgm:cxn modelId="{4475A6EA-24AE-411D-B3A0-24232A26CFD9}" type="presParOf" srcId="{DAF18831-DEDC-451B-A02A-40B3119E00D5}" destId="{4EF803CA-FF4E-4230-AD7F-D3C40E649571}" srcOrd="0" destOrd="0" presId="urn:microsoft.com/office/officeart/2008/layout/HorizontalMultiLevelHierarchy"/>
    <dgm:cxn modelId="{57E3D23F-084D-4219-9831-77E1B0C1E562}" type="presParOf" srcId="{A9B82171-79B2-4B81-9A4F-E8BA435AF5FF}" destId="{72C65402-BB46-4A50-A63E-89E9519B6BFA}" srcOrd="1" destOrd="0" presId="urn:microsoft.com/office/officeart/2008/layout/HorizontalMultiLevelHierarchy"/>
    <dgm:cxn modelId="{8069B5CA-F265-4C00-926F-8CF47E6283BD}" type="presParOf" srcId="{72C65402-BB46-4A50-A63E-89E9519B6BFA}" destId="{BF8EEE44-2C81-46CB-8BEF-53560F7EE834}" srcOrd="0" destOrd="0" presId="urn:microsoft.com/office/officeart/2008/layout/HorizontalMultiLevelHierarchy"/>
    <dgm:cxn modelId="{B7F1836B-FF9C-4DA0-BE5F-0C9967E5FD03}" type="presParOf" srcId="{72C65402-BB46-4A50-A63E-89E9519B6BFA}" destId="{DB275C3A-90AD-4F2E-AFF5-2C18A06B2223}" srcOrd="1" destOrd="0" presId="urn:microsoft.com/office/officeart/2008/layout/HorizontalMultiLevelHierarchy"/>
    <dgm:cxn modelId="{68FC0C60-F675-47F3-B2AD-2E0DA57FA542}" type="presParOf" srcId="{A9B82171-79B2-4B81-9A4F-E8BA435AF5FF}" destId="{AD1905DF-183C-44D2-951B-D43E237CD0DC}" srcOrd="2" destOrd="0" presId="urn:microsoft.com/office/officeart/2008/layout/HorizontalMultiLevelHierarchy"/>
    <dgm:cxn modelId="{4BC54EDE-CDE3-409D-B104-15EE26164606}" type="presParOf" srcId="{AD1905DF-183C-44D2-951B-D43E237CD0DC}" destId="{C60C9415-99AF-4CA7-A714-7FE5E389FBCB}" srcOrd="0" destOrd="0" presId="urn:microsoft.com/office/officeart/2008/layout/HorizontalMultiLevelHierarchy"/>
    <dgm:cxn modelId="{C24083C9-14EC-496B-9DD8-DB79131CE155}" type="presParOf" srcId="{A9B82171-79B2-4B81-9A4F-E8BA435AF5FF}" destId="{88BE4E35-B98B-459E-ACAE-F7B85C42277B}" srcOrd="3" destOrd="0" presId="urn:microsoft.com/office/officeart/2008/layout/HorizontalMultiLevelHierarchy"/>
    <dgm:cxn modelId="{315AE1A7-38DA-4695-BE2A-16C51A1DC8F9}" type="presParOf" srcId="{88BE4E35-B98B-459E-ACAE-F7B85C42277B}" destId="{CE9E268E-184E-4FCE-9F69-B3BA49B3BFCD}" srcOrd="0" destOrd="0" presId="urn:microsoft.com/office/officeart/2008/layout/HorizontalMultiLevelHierarchy"/>
    <dgm:cxn modelId="{DD8E6D36-25F1-461D-8F02-E2DB09C64DBF}" type="presParOf" srcId="{88BE4E35-B98B-459E-ACAE-F7B85C42277B}" destId="{2781FBFD-9AA3-4B9F-A4F9-3A2A2048ED94}" srcOrd="1" destOrd="0" presId="urn:microsoft.com/office/officeart/2008/layout/HorizontalMultiLevelHierarchy"/>
    <dgm:cxn modelId="{E4FE743D-371F-4698-B2FF-9BA819BC86D7}" type="presParOf" srcId="{A9B82171-79B2-4B81-9A4F-E8BA435AF5FF}" destId="{A7A82D93-3ED6-4EFF-A947-5CC939BF7A08}" srcOrd="4" destOrd="0" presId="urn:microsoft.com/office/officeart/2008/layout/HorizontalMultiLevelHierarchy"/>
    <dgm:cxn modelId="{EFC5083D-4B6B-46E4-B74D-25FEE347EF66}" type="presParOf" srcId="{A7A82D93-3ED6-4EFF-A947-5CC939BF7A08}" destId="{38DDEF81-4854-40FC-9490-9FCF77660C81}" srcOrd="0" destOrd="0" presId="urn:microsoft.com/office/officeart/2008/layout/HorizontalMultiLevelHierarchy"/>
    <dgm:cxn modelId="{CCC2F1A8-A91A-411A-9C5B-A6B75C445D30}" type="presParOf" srcId="{A9B82171-79B2-4B81-9A4F-E8BA435AF5FF}" destId="{308EF629-C882-4347-978B-3501F5F1D67A}" srcOrd="5" destOrd="0" presId="urn:microsoft.com/office/officeart/2008/layout/HorizontalMultiLevelHierarchy"/>
    <dgm:cxn modelId="{6E855857-3A9D-4944-8E17-4756A45AA8F4}" type="presParOf" srcId="{308EF629-C882-4347-978B-3501F5F1D67A}" destId="{7C36F158-509A-43F1-AD19-25A66554F4A4}" srcOrd="0" destOrd="0" presId="urn:microsoft.com/office/officeart/2008/layout/HorizontalMultiLevelHierarchy"/>
    <dgm:cxn modelId="{2903D09F-5AAC-4BA2-8022-681D483C80CC}" type="presParOf" srcId="{308EF629-C882-4347-978B-3501F5F1D67A}" destId="{1744769D-37B7-481F-90C9-AD25CE01F7B4}" srcOrd="1" destOrd="0" presId="urn:microsoft.com/office/officeart/2008/layout/HorizontalMultiLevelHierarchy"/>
    <dgm:cxn modelId="{66779954-8C07-4E59-8D2B-6EC275CF9CB3}" type="presParOf" srcId="{5D4F9F33-8F91-422B-BAAA-05725EEED58E}" destId="{E5DD8421-9689-43E9-A53C-2C59B26D34CF}" srcOrd="10" destOrd="0" presId="urn:microsoft.com/office/officeart/2008/layout/HorizontalMultiLevelHierarchy"/>
    <dgm:cxn modelId="{D8BA883A-6E20-476D-B271-852E1DFE5682}" type="presParOf" srcId="{E5DD8421-9689-43E9-A53C-2C59B26D34CF}" destId="{DE134B05-F472-44DB-A73E-1F405F535F11}" srcOrd="0" destOrd="0" presId="urn:microsoft.com/office/officeart/2008/layout/HorizontalMultiLevelHierarchy"/>
    <dgm:cxn modelId="{8CD673CF-B6AF-49EA-943F-CEC15AA29BFF}" type="presParOf" srcId="{5D4F9F33-8F91-422B-BAAA-05725EEED58E}" destId="{AECB50BB-05EE-4D4D-8D54-7B9E14CDAAA1}" srcOrd="11" destOrd="0" presId="urn:microsoft.com/office/officeart/2008/layout/HorizontalMultiLevelHierarchy"/>
    <dgm:cxn modelId="{66908DD3-8191-4A07-B7BE-5425779DE4FA}" type="presParOf" srcId="{AECB50BB-05EE-4D4D-8D54-7B9E14CDAAA1}" destId="{CF7D41A3-3AA7-4E79-80A4-0899AE41974F}" srcOrd="0" destOrd="0" presId="urn:microsoft.com/office/officeart/2008/layout/HorizontalMultiLevelHierarchy"/>
    <dgm:cxn modelId="{9D8614B2-F8B6-4ABF-88D8-E2C44A34016E}" type="presParOf" srcId="{AECB50BB-05EE-4D4D-8D54-7B9E14CDAAA1}" destId="{771B3C28-4E4F-42C9-A8EB-0D506A491F8E}" srcOrd="1" destOrd="0" presId="urn:microsoft.com/office/officeart/2008/layout/HorizontalMultiLevelHierarchy"/>
    <dgm:cxn modelId="{A1462EFB-FC53-4961-807E-DC95B9C56F01}" type="presParOf" srcId="{771B3C28-4E4F-42C9-A8EB-0D506A491F8E}" destId="{651DEA73-2D40-4675-8F80-C6A4B2178788}" srcOrd="0" destOrd="0" presId="urn:microsoft.com/office/officeart/2008/layout/HorizontalMultiLevelHierarchy"/>
    <dgm:cxn modelId="{E3829F85-5204-4BF0-AEE1-BD552CBA4EAB}" type="presParOf" srcId="{651DEA73-2D40-4675-8F80-C6A4B2178788}" destId="{3E8CA81A-474A-4CFE-8566-4499B624C0E6}" srcOrd="0" destOrd="0" presId="urn:microsoft.com/office/officeart/2008/layout/HorizontalMultiLevelHierarchy"/>
    <dgm:cxn modelId="{B575D722-95C3-40BA-8023-EAA40B4CAF8E}" type="presParOf" srcId="{771B3C28-4E4F-42C9-A8EB-0D506A491F8E}" destId="{1C7A2956-4B31-4ACC-A4E9-7131059EC6B2}" srcOrd="1" destOrd="0" presId="urn:microsoft.com/office/officeart/2008/layout/HorizontalMultiLevelHierarchy"/>
    <dgm:cxn modelId="{B3E02B11-971F-4F0F-8D0C-63ED43AF2104}" type="presParOf" srcId="{1C7A2956-4B31-4ACC-A4E9-7131059EC6B2}" destId="{D95B58F5-16E3-4B8E-8F34-B8D6D2255D0A}" srcOrd="0" destOrd="0" presId="urn:microsoft.com/office/officeart/2008/layout/HorizontalMultiLevelHierarchy"/>
    <dgm:cxn modelId="{6AA47662-5212-4B75-A21B-2509CF9E9817}" type="presParOf" srcId="{1C7A2956-4B31-4ACC-A4E9-7131059EC6B2}" destId="{2893F3C1-A93B-420E-99B4-FB00EC88DC8B}" srcOrd="1" destOrd="0" presId="urn:microsoft.com/office/officeart/2008/layout/HorizontalMultiLevelHierarchy"/>
    <dgm:cxn modelId="{C46B6AF8-5AF9-4BBE-8613-410FC236CF74}" type="presParOf" srcId="{771B3C28-4E4F-42C9-A8EB-0D506A491F8E}" destId="{92964FBA-0BC4-44B4-8A5D-7C4F64BDCA73}" srcOrd="2" destOrd="0" presId="urn:microsoft.com/office/officeart/2008/layout/HorizontalMultiLevelHierarchy"/>
    <dgm:cxn modelId="{180875CF-E79C-4C2E-9FC6-32ED38FC7534}" type="presParOf" srcId="{92964FBA-0BC4-44B4-8A5D-7C4F64BDCA73}" destId="{1D45E0BE-7812-4F26-97FD-ABA8DC3A2C7E}" srcOrd="0" destOrd="0" presId="urn:microsoft.com/office/officeart/2008/layout/HorizontalMultiLevelHierarchy"/>
    <dgm:cxn modelId="{94B7C56C-F5D6-495D-AF6E-B580BA78F93E}" type="presParOf" srcId="{771B3C28-4E4F-42C9-A8EB-0D506A491F8E}" destId="{7CDD6C60-5BF0-4110-92E4-48B1FAABEE5A}" srcOrd="3" destOrd="0" presId="urn:microsoft.com/office/officeart/2008/layout/HorizontalMultiLevelHierarchy"/>
    <dgm:cxn modelId="{E7CC97FD-78C8-4155-8688-655DBA059A3B}" type="presParOf" srcId="{7CDD6C60-5BF0-4110-92E4-48B1FAABEE5A}" destId="{E165DD32-764E-473D-A990-34680C47766F}" srcOrd="0" destOrd="0" presId="urn:microsoft.com/office/officeart/2008/layout/HorizontalMultiLevelHierarchy"/>
    <dgm:cxn modelId="{CE631518-B91D-4C3D-B252-150B4ECAEF73}" type="presParOf" srcId="{7CDD6C60-5BF0-4110-92E4-48B1FAABEE5A}" destId="{2ED20194-F69E-4453-A5A3-800DBECF63EC}" srcOrd="1" destOrd="0" presId="urn:microsoft.com/office/officeart/2008/layout/HorizontalMultiLevelHierarchy"/>
    <dgm:cxn modelId="{8F999AC9-07F3-4336-8571-2EC177321804}" type="presParOf" srcId="{771B3C28-4E4F-42C9-A8EB-0D506A491F8E}" destId="{07DBDD35-A2E8-4493-BFFF-3438D0FE5924}" srcOrd="4" destOrd="0" presId="urn:microsoft.com/office/officeart/2008/layout/HorizontalMultiLevelHierarchy"/>
    <dgm:cxn modelId="{5D0E2AE7-69CA-4B81-BF2D-F9BF1BA001FE}" type="presParOf" srcId="{07DBDD35-A2E8-4493-BFFF-3438D0FE5924}" destId="{570C83C9-A40C-4090-B014-02CF28CE4233}" srcOrd="0" destOrd="0" presId="urn:microsoft.com/office/officeart/2008/layout/HorizontalMultiLevelHierarchy"/>
    <dgm:cxn modelId="{2E55F941-7451-4D8B-BD44-B31C31B60751}" type="presParOf" srcId="{771B3C28-4E4F-42C9-A8EB-0D506A491F8E}" destId="{092DED01-B09A-4CD8-9292-0793650EF782}" srcOrd="5" destOrd="0" presId="urn:microsoft.com/office/officeart/2008/layout/HorizontalMultiLevelHierarchy"/>
    <dgm:cxn modelId="{1F1664D3-5751-4178-9699-FAFA4A070322}" type="presParOf" srcId="{092DED01-B09A-4CD8-9292-0793650EF782}" destId="{E2EBDF18-E4D9-4C10-98B7-0B4A82CB4F79}" srcOrd="0" destOrd="0" presId="urn:microsoft.com/office/officeart/2008/layout/HorizontalMultiLevelHierarchy"/>
    <dgm:cxn modelId="{078DD4F3-5175-44B6-97C9-8B526D6389F4}" type="presParOf" srcId="{092DED01-B09A-4CD8-9292-0793650EF782}" destId="{9FDE73B6-4020-4CB9-892E-030C3E299AEE}" srcOrd="1" destOrd="0" presId="urn:microsoft.com/office/officeart/2008/layout/HorizontalMultiLevelHierarchy"/>
    <dgm:cxn modelId="{8C583B39-3CB2-48D9-AF63-3695E95298FD}" type="presParOf" srcId="{5D4F9F33-8F91-422B-BAAA-05725EEED58E}" destId="{2FA3F0ED-21F7-4A66-874E-684FEEA466AB}" srcOrd="12" destOrd="0" presId="urn:microsoft.com/office/officeart/2008/layout/HorizontalMultiLevelHierarchy"/>
    <dgm:cxn modelId="{85ABBD61-8A50-49B7-86D1-C23513868A66}" type="presParOf" srcId="{2FA3F0ED-21F7-4A66-874E-684FEEA466AB}" destId="{975292E4-2959-464F-AF5E-179B180CEDB0}" srcOrd="0" destOrd="0" presId="urn:microsoft.com/office/officeart/2008/layout/HorizontalMultiLevelHierarchy"/>
    <dgm:cxn modelId="{65A9D145-3DDD-446B-953A-6355A3AE9CF8}" type="presParOf" srcId="{5D4F9F33-8F91-422B-BAAA-05725EEED58E}" destId="{1E7ED3C5-3705-43C8-AEEF-1E4B5DFD5B16}" srcOrd="13" destOrd="0" presId="urn:microsoft.com/office/officeart/2008/layout/HorizontalMultiLevelHierarchy"/>
    <dgm:cxn modelId="{655EA3D3-DC56-4BC1-92D2-0F30577C430A}" type="presParOf" srcId="{1E7ED3C5-3705-43C8-AEEF-1E4B5DFD5B16}" destId="{F8C2B959-3BBF-4EE6-8960-20F7B8BAA375}" srcOrd="0" destOrd="0" presId="urn:microsoft.com/office/officeart/2008/layout/HorizontalMultiLevelHierarchy"/>
    <dgm:cxn modelId="{3B30FE3D-1D9A-43D4-A010-F1218A30E087}" type="presParOf" srcId="{1E7ED3C5-3705-43C8-AEEF-1E4B5DFD5B16}" destId="{97B9EC63-645B-4594-BACA-DA1EF6814950}" srcOrd="1" destOrd="0" presId="urn:microsoft.com/office/officeart/2008/layout/HorizontalMultiLevelHierarchy"/>
    <dgm:cxn modelId="{909782A5-20C8-4C62-81FE-4274E13AA88F}" type="presParOf" srcId="{5D4F9F33-8F91-422B-BAAA-05725EEED58E}" destId="{BAB810AB-D19D-4910-B5A3-5F041B7930F0}" srcOrd="14" destOrd="0" presId="urn:microsoft.com/office/officeart/2008/layout/HorizontalMultiLevelHierarchy"/>
    <dgm:cxn modelId="{598468FB-5B0A-4429-9696-89EF71E4500D}" type="presParOf" srcId="{BAB810AB-D19D-4910-B5A3-5F041B7930F0}" destId="{B5CCF20B-6209-4B91-8910-F19C17C0F468}" srcOrd="0" destOrd="0" presId="urn:microsoft.com/office/officeart/2008/layout/HorizontalMultiLevelHierarchy"/>
    <dgm:cxn modelId="{05A3D345-56B0-44ED-868D-EC9746AEBA8D}" type="presParOf" srcId="{5D4F9F33-8F91-422B-BAAA-05725EEED58E}" destId="{EEAE8F55-9D3F-4831-85E9-3CAC0D3C0A61}" srcOrd="15" destOrd="0" presId="urn:microsoft.com/office/officeart/2008/layout/HorizontalMultiLevelHierarchy"/>
    <dgm:cxn modelId="{2ECD1A3F-119F-461B-9A99-213C9A1512A4}" type="presParOf" srcId="{EEAE8F55-9D3F-4831-85E9-3CAC0D3C0A61}" destId="{4EFBDC5F-234A-456D-8026-276438DE7912}" srcOrd="0" destOrd="0" presId="urn:microsoft.com/office/officeart/2008/layout/HorizontalMultiLevelHierarchy"/>
    <dgm:cxn modelId="{6F5C86C2-2AA9-47F7-A74F-31FD4A9C6FD4}" type="presParOf" srcId="{EEAE8F55-9D3F-4831-85E9-3CAC0D3C0A61}" destId="{916BB765-E6E1-44F0-AFF0-7163F2848887}" srcOrd="1" destOrd="0" presId="urn:microsoft.com/office/officeart/2008/layout/HorizontalMultiLevelHierarchy"/>
    <dgm:cxn modelId="{C17CE5EB-DA8C-4BA7-9EF6-0B18AB0A8A0F}" type="presParOf" srcId="{916BB765-E6E1-44F0-AFF0-7163F2848887}" destId="{234A834A-2C63-45D2-AB1D-87E507408D79}" srcOrd="0" destOrd="0" presId="urn:microsoft.com/office/officeart/2008/layout/HorizontalMultiLevelHierarchy"/>
    <dgm:cxn modelId="{5B117A36-A5CF-48BC-AEE6-24B8D686FFD4}" type="presParOf" srcId="{234A834A-2C63-45D2-AB1D-87E507408D79}" destId="{6A55333C-9EAE-47C9-8FA9-56A970100293}" srcOrd="0" destOrd="0" presId="urn:microsoft.com/office/officeart/2008/layout/HorizontalMultiLevelHierarchy"/>
    <dgm:cxn modelId="{81A220D7-A0E5-4B78-8C9D-E2A97D161CE1}" type="presParOf" srcId="{916BB765-E6E1-44F0-AFF0-7163F2848887}" destId="{7C018CE0-ACD5-41F4-BF13-77333CC17B00}" srcOrd="1" destOrd="0" presId="urn:microsoft.com/office/officeart/2008/layout/HorizontalMultiLevelHierarchy"/>
    <dgm:cxn modelId="{CE42FB4E-6D58-4CBD-81F8-DB79A7645BC5}" type="presParOf" srcId="{7C018CE0-ACD5-41F4-BF13-77333CC17B00}" destId="{35600D6C-3976-42EB-A593-6BE9D1794F55}" srcOrd="0" destOrd="0" presId="urn:microsoft.com/office/officeart/2008/layout/HorizontalMultiLevelHierarchy"/>
    <dgm:cxn modelId="{592DD515-0070-42D1-9CAA-D40208D78BBA}" type="presParOf" srcId="{7C018CE0-ACD5-41F4-BF13-77333CC17B00}" destId="{EF1AAC83-CE21-4D0B-898C-8FE06CC8E50C}" srcOrd="1" destOrd="0" presId="urn:microsoft.com/office/officeart/2008/layout/HorizontalMultiLevelHierarchy"/>
    <dgm:cxn modelId="{E54EB560-ED38-406C-B437-B88F3ED12731}" type="presParOf" srcId="{916BB765-E6E1-44F0-AFF0-7163F2848887}" destId="{C2814FF0-3D92-465D-B474-E8CB3FB8654A}" srcOrd="2" destOrd="0" presId="urn:microsoft.com/office/officeart/2008/layout/HorizontalMultiLevelHierarchy"/>
    <dgm:cxn modelId="{FFCCF5E6-0738-497D-85CE-B05C4F1E933D}" type="presParOf" srcId="{C2814FF0-3D92-465D-B474-E8CB3FB8654A}" destId="{9C40E723-79AF-497F-927E-F649F9A63A24}" srcOrd="0" destOrd="0" presId="urn:microsoft.com/office/officeart/2008/layout/HorizontalMultiLevelHierarchy"/>
    <dgm:cxn modelId="{C0ECCCDD-F116-43DA-8933-92079E769BA5}" type="presParOf" srcId="{916BB765-E6E1-44F0-AFF0-7163F2848887}" destId="{D55CF6A9-2841-43D0-A8F0-8D4C938973F1}" srcOrd="3" destOrd="0" presId="urn:microsoft.com/office/officeart/2008/layout/HorizontalMultiLevelHierarchy"/>
    <dgm:cxn modelId="{763EFFCC-CA20-46B9-B22B-E1B7DBA37268}" type="presParOf" srcId="{D55CF6A9-2841-43D0-A8F0-8D4C938973F1}" destId="{BEC3131C-4D68-41A7-9C3E-16F834D70551}" srcOrd="0" destOrd="0" presId="urn:microsoft.com/office/officeart/2008/layout/HorizontalMultiLevelHierarchy"/>
    <dgm:cxn modelId="{6C40F499-A805-4D66-B135-264C7300B5A3}" type="presParOf" srcId="{D55CF6A9-2841-43D0-A8F0-8D4C938973F1}" destId="{68E658FC-BB58-4721-8983-2203B3E509D5}" srcOrd="1" destOrd="0" presId="urn:microsoft.com/office/officeart/2008/layout/HorizontalMultiLevelHierarchy"/>
    <dgm:cxn modelId="{6895EBEE-A125-4A77-8A9B-48B8E5A8B7E5}" type="presParOf" srcId="{5D4F9F33-8F91-422B-BAAA-05725EEED58E}" destId="{621B9FB7-1C8B-4620-9CF4-580114D99759}" srcOrd="16" destOrd="0" presId="urn:microsoft.com/office/officeart/2008/layout/HorizontalMultiLevelHierarchy"/>
    <dgm:cxn modelId="{B88FA77E-3F8F-4518-9EB7-47F4807B8CC5}" type="presParOf" srcId="{621B9FB7-1C8B-4620-9CF4-580114D99759}" destId="{0FE6FB27-10B4-4A22-912E-57704E98569F}" srcOrd="0" destOrd="0" presId="urn:microsoft.com/office/officeart/2008/layout/HorizontalMultiLevelHierarchy"/>
    <dgm:cxn modelId="{1FE820CE-7B90-4B06-96FB-C79A56A87D44}" type="presParOf" srcId="{5D4F9F33-8F91-422B-BAAA-05725EEED58E}" destId="{37A2F518-76B7-414B-99D9-8E13E5136DA8}" srcOrd="17" destOrd="0" presId="urn:microsoft.com/office/officeart/2008/layout/HorizontalMultiLevelHierarchy"/>
    <dgm:cxn modelId="{02ACD335-ED60-4704-BF48-D70581A7F281}" type="presParOf" srcId="{37A2F518-76B7-414B-99D9-8E13E5136DA8}" destId="{B76C8D3C-0F3E-4A8A-B7C8-DA2892A81385}" srcOrd="0" destOrd="0" presId="urn:microsoft.com/office/officeart/2008/layout/HorizontalMultiLevelHierarchy"/>
    <dgm:cxn modelId="{E13CD106-1F6E-494B-AA5A-63020938C2D2}" type="presParOf" srcId="{37A2F518-76B7-414B-99D9-8E13E5136DA8}" destId="{B430FC2D-8D6D-431C-869D-A340A498A7B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C9303A-60B9-4E00-8116-64A33D5A4B56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AEB70DAF-9AB4-4B22-8CB5-977E714DC43F}">
      <dgm:prSet phldrT="[Texto]"/>
      <dgm:spPr/>
      <dgm:t>
        <a:bodyPr/>
        <a:lstStyle/>
        <a:p>
          <a:r>
            <a:rPr lang="es-ES" dirty="0"/>
            <a:t>Testing se mueve hacia adelante en el proyecto</a:t>
          </a:r>
        </a:p>
      </dgm:t>
    </dgm:pt>
    <dgm:pt modelId="{0EE251A9-3759-415F-9ADE-A88076D3610B}" type="parTrans" cxnId="{1CAA875B-2C70-4D93-830F-1EEEE8B9780A}">
      <dgm:prSet/>
      <dgm:spPr/>
      <dgm:t>
        <a:bodyPr/>
        <a:lstStyle/>
        <a:p>
          <a:endParaRPr lang="es-ES"/>
        </a:p>
      </dgm:t>
    </dgm:pt>
    <dgm:pt modelId="{60A444D1-48F9-4916-B3B8-FB222C4C1025}" type="sibTrans" cxnId="{1CAA875B-2C70-4D93-830F-1EEEE8B9780A}">
      <dgm:prSet/>
      <dgm:spPr/>
      <dgm:t>
        <a:bodyPr/>
        <a:lstStyle/>
        <a:p>
          <a:endParaRPr lang="es-ES"/>
        </a:p>
      </dgm:t>
    </dgm:pt>
    <dgm:pt modelId="{9F038ECE-5288-49E3-B37E-ED613D8C3283}">
      <dgm:prSet phldrT="[Texto]"/>
      <dgm:spPr/>
      <dgm:t>
        <a:bodyPr/>
        <a:lstStyle/>
        <a:p>
          <a:r>
            <a:rPr lang="es-ES" dirty="0"/>
            <a:t>Testing no es una fase</a:t>
          </a:r>
        </a:p>
      </dgm:t>
    </dgm:pt>
    <dgm:pt modelId="{FC6D6C38-4ABD-4ECB-BB91-8C0754B19CED}" type="parTrans" cxnId="{B686A0B0-9931-46E2-8EA7-418C4CD9C382}">
      <dgm:prSet/>
      <dgm:spPr/>
      <dgm:t>
        <a:bodyPr/>
        <a:lstStyle/>
        <a:p>
          <a:endParaRPr lang="es-ES"/>
        </a:p>
      </dgm:t>
    </dgm:pt>
    <dgm:pt modelId="{0A3C052D-2B89-48CA-B969-F50CE8641487}" type="sibTrans" cxnId="{B686A0B0-9931-46E2-8EA7-418C4CD9C382}">
      <dgm:prSet/>
      <dgm:spPr/>
      <dgm:t>
        <a:bodyPr/>
        <a:lstStyle/>
        <a:p>
          <a:endParaRPr lang="es-ES"/>
        </a:p>
      </dgm:t>
    </dgm:pt>
    <dgm:pt modelId="{5C4F6D41-971B-4ED8-ACF3-81802CB9E8A9}">
      <dgm:prSet phldrT="[Texto]"/>
      <dgm:spPr/>
      <dgm:t>
        <a:bodyPr/>
        <a:lstStyle/>
        <a:p>
          <a:r>
            <a:rPr lang="es-ES" dirty="0"/>
            <a:t>Todos hacen testing</a:t>
          </a:r>
        </a:p>
      </dgm:t>
    </dgm:pt>
    <dgm:pt modelId="{63E7538B-C4DC-4FCC-B578-541B998B9D86}" type="parTrans" cxnId="{AC3EEBFE-CA1D-4FCE-8952-5F3378FE2E02}">
      <dgm:prSet/>
      <dgm:spPr/>
      <dgm:t>
        <a:bodyPr/>
        <a:lstStyle/>
        <a:p>
          <a:endParaRPr lang="es-ES"/>
        </a:p>
      </dgm:t>
    </dgm:pt>
    <dgm:pt modelId="{3D54DADB-C3F5-4421-9148-8B769653D2C5}" type="sibTrans" cxnId="{AC3EEBFE-CA1D-4FCE-8952-5F3378FE2E02}">
      <dgm:prSet/>
      <dgm:spPr/>
      <dgm:t>
        <a:bodyPr/>
        <a:lstStyle/>
        <a:p>
          <a:endParaRPr lang="es-ES"/>
        </a:p>
      </dgm:t>
    </dgm:pt>
    <dgm:pt modelId="{C7144E8F-D3D2-43E7-8158-15F85AAB259B}">
      <dgm:prSet phldrT="[Texto]"/>
      <dgm:spPr/>
      <dgm:t>
        <a:bodyPr/>
        <a:lstStyle/>
        <a:p>
          <a:r>
            <a:rPr lang="es-ES" dirty="0"/>
            <a:t>Reducir la latencia del feedback</a:t>
          </a:r>
        </a:p>
      </dgm:t>
    </dgm:pt>
    <dgm:pt modelId="{7B3E04CB-D033-41F7-A6F9-0E1D9B06896E}" type="parTrans" cxnId="{90696D24-3DDF-4F56-AE69-0ACFEEA00F8C}">
      <dgm:prSet/>
      <dgm:spPr/>
      <dgm:t>
        <a:bodyPr/>
        <a:lstStyle/>
        <a:p>
          <a:endParaRPr lang="es-ES"/>
        </a:p>
      </dgm:t>
    </dgm:pt>
    <dgm:pt modelId="{BBC3159F-C473-4458-A7AD-BDFE1DD8C885}" type="sibTrans" cxnId="{90696D24-3DDF-4F56-AE69-0ACFEEA00F8C}">
      <dgm:prSet/>
      <dgm:spPr/>
      <dgm:t>
        <a:bodyPr/>
        <a:lstStyle/>
        <a:p>
          <a:endParaRPr lang="es-ES"/>
        </a:p>
      </dgm:t>
    </dgm:pt>
    <dgm:pt modelId="{E279163A-6B91-4A1E-A446-09B1BA1E3CF5}">
      <dgm:prSet phldrT="[Texto]"/>
      <dgm:spPr/>
      <dgm:t>
        <a:bodyPr/>
        <a:lstStyle/>
        <a:p>
          <a:r>
            <a:rPr lang="es-ES" dirty="0"/>
            <a:t>Las pruebas representan expectativas</a:t>
          </a:r>
        </a:p>
      </dgm:t>
    </dgm:pt>
    <dgm:pt modelId="{379AE466-4317-4D44-A495-0C89AA137353}" type="parTrans" cxnId="{E1F4CA86-997A-4CA8-9FB7-99C37E779C23}">
      <dgm:prSet/>
      <dgm:spPr/>
      <dgm:t>
        <a:bodyPr/>
        <a:lstStyle/>
        <a:p>
          <a:endParaRPr lang="es-ES"/>
        </a:p>
      </dgm:t>
    </dgm:pt>
    <dgm:pt modelId="{E0BB4089-DE3D-46A5-BE1A-991AC3E1CDCE}" type="sibTrans" cxnId="{E1F4CA86-997A-4CA8-9FB7-99C37E779C23}">
      <dgm:prSet/>
      <dgm:spPr/>
      <dgm:t>
        <a:bodyPr/>
        <a:lstStyle/>
        <a:p>
          <a:endParaRPr lang="es-ES"/>
        </a:p>
      </dgm:t>
    </dgm:pt>
    <dgm:pt modelId="{81EE495E-37B3-44D5-AB46-B3C18D08DF26}">
      <dgm:prSet phldrT="[Texto]"/>
      <dgm:spPr/>
      <dgm:t>
        <a:bodyPr/>
        <a:lstStyle/>
        <a:p>
          <a:r>
            <a:rPr lang="es-ES" dirty="0"/>
            <a:t>Mantener el código limpio, corregir los defectos rápido</a:t>
          </a:r>
        </a:p>
      </dgm:t>
    </dgm:pt>
    <dgm:pt modelId="{9E90FCEA-573C-4C10-801B-38DF06C14A46}" type="parTrans" cxnId="{D11040D3-AFD4-41E3-9FDE-9A0EA152C8A5}">
      <dgm:prSet/>
      <dgm:spPr/>
      <dgm:t>
        <a:bodyPr/>
        <a:lstStyle/>
        <a:p>
          <a:endParaRPr lang="es-ES"/>
        </a:p>
      </dgm:t>
    </dgm:pt>
    <dgm:pt modelId="{9802EAD5-F2AD-4D3A-9CA3-0D7E6B29876D}" type="sibTrans" cxnId="{D11040D3-AFD4-41E3-9FDE-9A0EA152C8A5}">
      <dgm:prSet/>
      <dgm:spPr/>
      <dgm:t>
        <a:bodyPr/>
        <a:lstStyle/>
        <a:p>
          <a:endParaRPr lang="es-ES"/>
        </a:p>
      </dgm:t>
    </dgm:pt>
    <dgm:pt modelId="{A98F793D-BCE5-443A-8CDF-EDD48D1CA2E5}">
      <dgm:prSet phldrT="[Texto]"/>
      <dgm:spPr/>
      <dgm:t>
        <a:bodyPr/>
        <a:lstStyle/>
        <a:p>
          <a:r>
            <a:rPr lang="es-ES" dirty="0"/>
            <a:t>Reducir la sobrecarga de documentación de las pruebas</a:t>
          </a:r>
        </a:p>
      </dgm:t>
    </dgm:pt>
    <dgm:pt modelId="{2EF4D5FA-2C1F-403B-B401-5177D7C6ED35}" type="parTrans" cxnId="{5E9F135A-6C10-4587-A8E0-1CF4C22C6DD4}">
      <dgm:prSet/>
      <dgm:spPr/>
      <dgm:t>
        <a:bodyPr/>
        <a:lstStyle/>
        <a:p>
          <a:endParaRPr lang="es-ES"/>
        </a:p>
      </dgm:t>
    </dgm:pt>
    <dgm:pt modelId="{622AE1DC-FE23-418E-9B8F-9D98AF634B33}" type="sibTrans" cxnId="{5E9F135A-6C10-4587-A8E0-1CF4C22C6DD4}">
      <dgm:prSet/>
      <dgm:spPr/>
      <dgm:t>
        <a:bodyPr/>
        <a:lstStyle/>
        <a:p>
          <a:endParaRPr lang="es-ES"/>
        </a:p>
      </dgm:t>
    </dgm:pt>
    <dgm:pt modelId="{A33820D6-9066-4C3F-8D02-98B6023721B3}">
      <dgm:prSet phldrT="[Texto]"/>
      <dgm:spPr/>
      <dgm:t>
        <a:bodyPr/>
        <a:lstStyle/>
        <a:p>
          <a:r>
            <a:rPr lang="es-ES" dirty="0"/>
            <a:t>Las pruebas son parte del “done”</a:t>
          </a:r>
        </a:p>
      </dgm:t>
    </dgm:pt>
    <dgm:pt modelId="{AE8A6395-A332-4286-83AD-127949B21B1C}" type="parTrans" cxnId="{C0E8255D-DB49-4697-8695-9A78BCFE3969}">
      <dgm:prSet/>
      <dgm:spPr/>
      <dgm:t>
        <a:bodyPr/>
        <a:lstStyle/>
        <a:p>
          <a:endParaRPr lang="es-ES"/>
        </a:p>
      </dgm:t>
    </dgm:pt>
    <dgm:pt modelId="{A8D6950F-F650-4E60-9376-3AFFE7F6D066}" type="sibTrans" cxnId="{C0E8255D-DB49-4697-8695-9A78BCFE3969}">
      <dgm:prSet/>
      <dgm:spPr/>
      <dgm:t>
        <a:bodyPr/>
        <a:lstStyle/>
        <a:p>
          <a:endParaRPr lang="es-ES"/>
        </a:p>
      </dgm:t>
    </dgm:pt>
    <dgm:pt modelId="{FA9AC251-C3F3-4590-B2CD-9284DDBC8402}">
      <dgm:prSet phldrT="[Texto]"/>
      <dgm:spPr/>
      <dgm:t>
        <a:bodyPr/>
        <a:lstStyle/>
        <a:p>
          <a:r>
            <a:rPr lang="es-ES" dirty="0"/>
            <a:t>De probar al final a Conducido por Pruebas</a:t>
          </a:r>
        </a:p>
      </dgm:t>
    </dgm:pt>
    <dgm:pt modelId="{A5DC5F51-EA53-4ECE-BBBC-78E0FF900127}" type="parTrans" cxnId="{B7744D73-42AB-4110-AD81-755B7BDE1F28}">
      <dgm:prSet/>
      <dgm:spPr/>
      <dgm:t>
        <a:bodyPr/>
        <a:lstStyle/>
        <a:p>
          <a:endParaRPr lang="es-ES"/>
        </a:p>
      </dgm:t>
    </dgm:pt>
    <dgm:pt modelId="{49388742-E7D0-4829-B10A-DF55225E2417}" type="sibTrans" cxnId="{B7744D73-42AB-4110-AD81-755B7BDE1F28}">
      <dgm:prSet/>
      <dgm:spPr/>
      <dgm:t>
        <a:bodyPr/>
        <a:lstStyle/>
        <a:p>
          <a:endParaRPr lang="es-ES"/>
        </a:p>
      </dgm:t>
    </dgm:pt>
    <dgm:pt modelId="{EC245251-9B89-4E75-9C10-3613FE21E7E5}" type="pres">
      <dgm:prSet presAssocID="{E3C9303A-60B9-4E00-8116-64A33D5A4B56}" presName="diagram" presStyleCnt="0">
        <dgm:presLayoutVars>
          <dgm:dir/>
          <dgm:resizeHandles val="exact"/>
        </dgm:presLayoutVars>
      </dgm:prSet>
      <dgm:spPr/>
    </dgm:pt>
    <dgm:pt modelId="{E0FD7792-8467-49C5-9667-6FE2660AA482}" type="pres">
      <dgm:prSet presAssocID="{AEB70DAF-9AB4-4B22-8CB5-977E714DC43F}" presName="node" presStyleLbl="node1" presStyleIdx="0" presStyleCnt="9">
        <dgm:presLayoutVars>
          <dgm:bulletEnabled val="1"/>
        </dgm:presLayoutVars>
      </dgm:prSet>
      <dgm:spPr/>
    </dgm:pt>
    <dgm:pt modelId="{907D8C59-6EC7-43C7-A3D5-BA738E919A83}" type="pres">
      <dgm:prSet presAssocID="{60A444D1-48F9-4916-B3B8-FB222C4C1025}" presName="sibTrans" presStyleCnt="0"/>
      <dgm:spPr/>
    </dgm:pt>
    <dgm:pt modelId="{D0BD84C1-13D0-4943-811F-F248F50AE775}" type="pres">
      <dgm:prSet presAssocID="{9F038ECE-5288-49E3-B37E-ED613D8C3283}" presName="node" presStyleLbl="node1" presStyleIdx="1" presStyleCnt="9">
        <dgm:presLayoutVars>
          <dgm:bulletEnabled val="1"/>
        </dgm:presLayoutVars>
      </dgm:prSet>
      <dgm:spPr/>
    </dgm:pt>
    <dgm:pt modelId="{55875B35-9211-4937-90FF-5257C3961986}" type="pres">
      <dgm:prSet presAssocID="{0A3C052D-2B89-48CA-B969-F50CE8641487}" presName="sibTrans" presStyleCnt="0"/>
      <dgm:spPr/>
    </dgm:pt>
    <dgm:pt modelId="{F6DE78BD-C190-4513-AA5D-B2BC25A1187D}" type="pres">
      <dgm:prSet presAssocID="{5C4F6D41-971B-4ED8-ACF3-81802CB9E8A9}" presName="node" presStyleLbl="node1" presStyleIdx="2" presStyleCnt="9">
        <dgm:presLayoutVars>
          <dgm:bulletEnabled val="1"/>
        </dgm:presLayoutVars>
      </dgm:prSet>
      <dgm:spPr/>
    </dgm:pt>
    <dgm:pt modelId="{08E0FE41-947C-4D5E-AB0A-B8B5CC22ACDE}" type="pres">
      <dgm:prSet presAssocID="{3D54DADB-C3F5-4421-9148-8B769653D2C5}" presName="sibTrans" presStyleCnt="0"/>
      <dgm:spPr/>
    </dgm:pt>
    <dgm:pt modelId="{9D29EC67-38EB-4EDA-8881-4E51E753DF8B}" type="pres">
      <dgm:prSet presAssocID="{C7144E8F-D3D2-43E7-8158-15F85AAB259B}" presName="node" presStyleLbl="node1" presStyleIdx="3" presStyleCnt="9">
        <dgm:presLayoutVars>
          <dgm:bulletEnabled val="1"/>
        </dgm:presLayoutVars>
      </dgm:prSet>
      <dgm:spPr/>
    </dgm:pt>
    <dgm:pt modelId="{36D57A76-9675-4B49-8571-990B5B2C2076}" type="pres">
      <dgm:prSet presAssocID="{BBC3159F-C473-4458-A7AD-BDFE1DD8C885}" presName="sibTrans" presStyleCnt="0"/>
      <dgm:spPr/>
    </dgm:pt>
    <dgm:pt modelId="{B7DA8FBA-7AA1-40B1-B47A-6A4CD07C6BE6}" type="pres">
      <dgm:prSet presAssocID="{E279163A-6B91-4A1E-A446-09B1BA1E3CF5}" presName="node" presStyleLbl="node1" presStyleIdx="4" presStyleCnt="9">
        <dgm:presLayoutVars>
          <dgm:bulletEnabled val="1"/>
        </dgm:presLayoutVars>
      </dgm:prSet>
      <dgm:spPr/>
    </dgm:pt>
    <dgm:pt modelId="{6BDF5ACC-B902-4EF2-9B00-3A4901D67D39}" type="pres">
      <dgm:prSet presAssocID="{E0BB4089-DE3D-46A5-BE1A-991AC3E1CDCE}" presName="sibTrans" presStyleCnt="0"/>
      <dgm:spPr/>
    </dgm:pt>
    <dgm:pt modelId="{80CB3350-073D-467E-9238-D8EA431D4EBC}" type="pres">
      <dgm:prSet presAssocID="{81EE495E-37B3-44D5-AB46-B3C18D08DF26}" presName="node" presStyleLbl="node1" presStyleIdx="5" presStyleCnt="9">
        <dgm:presLayoutVars>
          <dgm:bulletEnabled val="1"/>
        </dgm:presLayoutVars>
      </dgm:prSet>
      <dgm:spPr/>
    </dgm:pt>
    <dgm:pt modelId="{E610E3E9-E960-4681-B40A-AA482306D22A}" type="pres">
      <dgm:prSet presAssocID="{9802EAD5-F2AD-4D3A-9CA3-0D7E6B29876D}" presName="sibTrans" presStyleCnt="0"/>
      <dgm:spPr/>
    </dgm:pt>
    <dgm:pt modelId="{DA5EEBE9-27F7-4B77-BDCC-77E95F985EEC}" type="pres">
      <dgm:prSet presAssocID="{A98F793D-BCE5-443A-8CDF-EDD48D1CA2E5}" presName="node" presStyleLbl="node1" presStyleIdx="6" presStyleCnt="9">
        <dgm:presLayoutVars>
          <dgm:bulletEnabled val="1"/>
        </dgm:presLayoutVars>
      </dgm:prSet>
      <dgm:spPr/>
    </dgm:pt>
    <dgm:pt modelId="{4DF552B0-0019-4452-ADAF-AC7B871E29BB}" type="pres">
      <dgm:prSet presAssocID="{622AE1DC-FE23-418E-9B8F-9D98AF634B33}" presName="sibTrans" presStyleCnt="0"/>
      <dgm:spPr/>
    </dgm:pt>
    <dgm:pt modelId="{9B3F3BB8-CA9C-4E6C-88E2-6BD9204F692D}" type="pres">
      <dgm:prSet presAssocID="{A33820D6-9066-4C3F-8D02-98B6023721B3}" presName="node" presStyleLbl="node1" presStyleIdx="7" presStyleCnt="9">
        <dgm:presLayoutVars>
          <dgm:bulletEnabled val="1"/>
        </dgm:presLayoutVars>
      </dgm:prSet>
      <dgm:spPr/>
    </dgm:pt>
    <dgm:pt modelId="{468507D7-BA3B-4224-ADA8-92330BA9B09E}" type="pres">
      <dgm:prSet presAssocID="{A8D6950F-F650-4E60-9376-3AFFE7F6D066}" presName="sibTrans" presStyleCnt="0"/>
      <dgm:spPr/>
    </dgm:pt>
    <dgm:pt modelId="{24C2FCC0-07C2-4C9E-B7AE-D4DF7E4D9770}" type="pres">
      <dgm:prSet presAssocID="{FA9AC251-C3F3-4590-B2CD-9284DDBC8402}" presName="node" presStyleLbl="node1" presStyleIdx="8" presStyleCnt="9">
        <dgm:presLayoutVars>
          <dgm:bulletEnabled val="1"/>
        </dgm:presLayoutVars>
      </dgm:prSet>
      <dgm:spPr/>
    </dgm:pt>
  </dgm:ptLst>
  <dgm:cxnLst>
    <dgm:cxn modelId="{000FBB07-C1DB-41A4-9C55-87E2399D62B2}" type="presOf" srcId="{C7144E8F-D3D2-43E7-8158-15F85AAB259B}" destId="{9D29EC67-38EB-4EDA-8881-4E51E753DF8B}" srcOrd="0" destOrd="0" presId="urn:microsoft.com/office/officeart/2005/8/layout/default"/>
    <dgm:cxn modelId="{BD08320B-0CB8-4BE5-9458-D473A584E7E6}" type="presOf" srcId="{A98F793D-BCE5-443A-8CDF-EDD48D1CA2E5}" destId="{DA5EEBE9-27F7-4B77-BDCC-77E95F985EEC}" srcOrd="0" destOrd="0" presId="urn:microsoft.com/office/officeart/2005/8/layout/default"/>
    <dgm:cxn modelId="{D9B8AE0B-DF6E-4611-84E9-6798AFDDB362}" type="presOf" srcId="{5C4F6D41-971B-4ED8-ACF3-81802CB9E8A9}" destId="{F6DE78BD-C190-4513-AA5D-B2BC25A1187D}" srcOrd="0" destOrd="0" presId="urn:microsoft.com/office/officeart/2005/8/layout/default"/>
    <dgm:cxn modelId="{90696D24-3DDF-4F56-AE69-0ACFEEA00F8C}" srcId="{E3C9303A-60B9-4E00-8116-64A33D5A4B56}" destId="{C7144E8F-D3D2-43E7-8158-15F85AAB259B}" srcOrd="3" destOrd="0" parTransId="{7B3E04CB-D033-41F7-A6F9-0E1D9B06896E}" sibTransId="{BBC3159F-C473-4458-A7AD-BDFE1DD8C885}"/>
    <dgm:cxn modelId="{1CAA875B-2C70-4D93-830F-1EEEE8B9780A}" srcId="{E3C9303A-60B9-4E00-8116-64A33D5A4B56}" destId="{AEB70DAF-9AB4-4B22-8CB5-977E714DC43F}" srcOrd="0" destOrd="0" parTransId="{0EE251A9-3759-415F-9ADE-A88076D3610B}" sibTransId="{60A444D1-48F9-4916-B3B8-FB222C4C1025}"/>
    <dgm:cxn modelId="{C0E8255D-DB49-4697-8695-9A78BCFE3969}" srcId="{E3C9303A-60B9-4E00-8116-64A33D5A4B56}" destId="{A33820D6-9066-4C3F-8D02-98B6023721B3}" srcOrd="7" destOrd="0" parTransId="{AE8A6395-A332-4286-83AD-127949B21B1C}" sibTransId="{A8D6950F-F650-4E60-9376-3AFFE7F6D066}"/>
    <dgm:cxn modelId="{B7744D73-42AB-4110-AD81-755B7BDE1F28}" srcId="{E3C9303A-60B9-4E00-8116-64A33D5A4B56}" destId="{FA9AC251-C3F3-4590-B2CD-9284DDBC8402}" srcOrd="8" destOrd="0" parTransId="{A5DC5F51-EA53-4ECE-BBBC-78E0FF900127}" sibTransId="{49388742-E7D0-4829-B10A-DF55225E2417}"/>
    <dgm:cxn modelId="{5E9F135A-6C10-4587-A8E0-1CF4C22C6DD4}" srcId="{E3C9303A-60B9-4E00-8116-64A33D5A4B56}" destId="{A98F793D-BCE5-443A-8CDF-EDD48D1CA2E5}" srcOrd="6" destOrd="0" parTransId="{2EF4D5FA-2C1F-403B-B401-5177D7C6ED35}" sibTransId="{622AE1DC-FE23-418E-9B8F-9D98AF634B33}"/>
    <dgm:cxn modelId="{E1F4CA86-997A-4CA8-9FB7-99C37E779C23}" srcId="{E3C9303A-60B9-4E00-8116-64A33D5A4B56}" destId="{E279163A-6B91-4A1E-A446-09B1BA1E3CF5}" srcOrd="4" destOrd="0" parTransId="{379AE466-4317-4D44-A495-0C89AA137353}" sibTransId="{E0BB4089-DE3D-46A5-BE1A-991AC3E1CDCE}"/>
    <dgm:cxn modelId="{B169A795-AAB3-4391-8E91-694A25844155}" type="presOf" srcId="{A33820D6-9066-4C3F-8D02-98B6023721B3}" destId="{9B3F3BB8-CA9C-4E6C-88E2-6BD9204F692D}" srcOrd="0" destOrd="0" presId="urn:microsoft.com/office/officeart/2005/8/layout/default"/>
    <dgm:cxn modelId="{5FC35CAB-9FCD-4838-9B55-F0C75F3BBF6E}" type="presOf" srcId="{AEB70DAF-9AB4-4B22-8CB5-977E714DC43F}" destId="{E0FD7792-8467-49C5-9667-6FE2660AA482}" srcOrd="0" destOrd="0" presId="urn:microsoft.com/office/officeart/2005/8/layout/default"/>
    <dgm:cxn modelId="{B686A0B0-9931-46E2-8EA7-418C4CD9C382}" srcId="{E3C9303A-60B9-4E00-8116-64A33D5A4B56}" destId="{9F038ECE-5288-49E3-B37E-ED613D8C3283}" srcOrd="1" destOrd="0" parTransId="{FC6D6C38-4ABD-4ECB-BB91-8C0754B19CED}" sibTransId="{0A3C052D-2B89-48CA-B969-F50CE8641487}"/>
    <dgm:cxn modelId="{1D718BC4-F670-431F-9D82-CFD015F6FEF0}" type="presOf" srcId="{81EE495E-37B3-44D5-AB46-B3C18D08DF26}" destId="{80CB3350-073D-467E-9238-D8EA431D4EBC}" srcOrd="0" destOrd="0" presId="urn:microsoft.com/office/officeart/2005/8/layout/default"/>
    <dgm:cxn modelId="{F93C0FD1-ADC9-48A6-BBD1-CFFB5B50EFE3}" type="presOf" srcId="{E3C9303A-60B9-4E00-8116-64A33D5A4B56}" destId="{EC245251-9B89-4E75-9C10-3613FE21E7E5}" srcOrd="0" destOrd="0" presId="urn:microsoft.com/office/officeart/2005/8/layout/default"/>
    <dgm:cxn modelId="{D11040D3-AFD4-41E3-9FDE-9A0EA152C8A5}" srcId="{E3C9303A-60B9-4E00-8116-64A33D5A4B56}" destId="{81EE495E-37B3-44D5-AB46-B3C18D08DF26}" srcOrd="5" destOrd="0" parTransId="{9E90FCEA-573C-4C10-801B-38DF06C14A46}" sibTransId="{9802EAD5-F2AD-4D3A-9CA3-0D7E6B29876D}"/>
    <dgm:cxn modelId="{3374C4F8-275D-46CB-9F56-BCA0745A3C08}" type="presOf" srcId="{9F038ECE-5288-49E3-B37E-ED613D8C3283}" destId="{D0BD84C1-13D0-4943-811F-F248F50AE775}" srcOrd="0" destOrd="0" presId="urn:microsoft.com/office/officeart/2005/8/layout/default"/>
    <dgm:cxn modelId="{9EF8C8F9-1810-4358-BCA0-554C9EBC5D21}" type="presOf" srcId="{E279163A-6B91-4A1E-A446-09B1BA1E3CF5}" destId="{B7DA8FBA-7AA1-40B1-B47A-6A4CD07C6BE6}" srcOrd="0" destOrd="0" presId="urn:microsoft.com/office/officeart/2005/8/layout/default"/>
    <dgm:cxn modelId="{1BA75AFC-F485-400D-B2D3-F23F5AD97889}" type="presOf" srcId="{FA9AC251-C3F3-4590-B2CD-9284DDBC8402}" destId="{24C2FCC0-07C2-4C9E-B7AE-D4DF7E4D9770}" srcOrd="0" destOrd="0" presId="urn:microsoft.com/office/officeart/2005/8/layout/default"/>
    <dgm:cxn modelId="{AC3EEBFE-CA1D-4FCE-8952-5F3378FE2E02}" srcId="{E3C9303A-60B9-4E00-8116-64A33D5A4B56}" destId="{5C4F6D41-971B-4ED8-ACF3-81802CB9E8A9}" srcOrd="2" destOrd="0" parTransId="{63E7538B-C4DC-4FCC-B578-541B998B9D86}" sibTransId="{3D54DADB-C3F5-4421-9148-8B769653D2C5}"/>
    <dgm:cxn modelId="{CE832A8B-E70B-4311-A8E7-20B2FAF3904E}" type="presParOf" srcId="{EC245251-9B89-4E75-9C10-3613FE21E7E5}" destId="{E0FD7792-8467-49C5-9667-6FE2660AA482}" srcOrd="0" destOrd="0" presId="urn:microsoft.com/office/officeart/2005/8/layout/default"/>
    <dgm:cxn modelId="{1A879C9C-BC86-4832-B2BF-8A94D0542CEC}" type="presParOf" srcId="{EC245251-9B89-4E75-9C10-3613FE21E7E5}" destId="{907D8C59-6EC7-43C7-A3D5-BA738E919A83}" srcOrd="1" destOrd="0" presId="urn:microsoft.com/office/officeart/2005/8/layout/default"/>
    <dgm:cxn modelId="{F67A8ADD-AD87-4BF1-B584-3ED7D21F4A65}" type="presParOf" srcId="{EC245251-9B89-4E75-9C10-3613FE21E7E5}" destId="{D0BD84C1-13D0-4943-811F-F248F50AE775}" srcOrd="2" destOrd="0" presId="urn:microsoft.com/office/officeart/2005/8/layout/default"/>
    <dgm:cxn modelId="{FB4EFBF5-8E20-4D8F-ABB4-8D8592F4C0A3}" type="presParOf" srcId="{EC245251-9B89-4E75-9C10-3613FE21E7E5}" destId="{55875B35-9211-4937-90FF-5257C3961986}" srcOrd="3" destOrd="0" presId="urn:microsoft.com/office/officeart/2005/8/layout/default"/>
    <dgm:cxn modelId="{69DB692B-0ABB-4688-B7A2-F9DD0AE39AE1}" type="presParOf" srcId="{EC245251-9B89-4E75-9C10-3613FE21E7E5}" destId="{F6DE78BD-C190-4513-AA5D-B2BC25A1187D}" srcOrd="4" destOrd="0" presId="urn:microsoft.com/office/officeart/2005/8/layout/default"/>
    <dgm:cxn modelId="{36C7E144-1BB5-4942-96AA-AAA3A185F261}" type="presParOf" srcId="{EC245251-9B89-4E75-9C10-3613FE21E7E5}" destId="{08E0FE41-947C-4D5E-AB0A-B8B5CC22ACDE}" srcOrd="5" destOrd="0" presId="urn:microsoft.com/office/officeart/2005/8/layout/default"/>
    <dgm:cxn modelId="{6E6A2EDD-9765-4351-93A1-EA7ECB455649}" type="presParOf" srcId="{EC245251-9B89-4E75-9C10-3613FE21E7E5}" destId="{9D29EC67-38EB-4EDA-8881-4E51E753DF8B}" srcOrd="6" destOrd="0" presId="urn:microsoft.com/office/officeart/2005/8/layout/default"/>
    <dgm:cxn modelId="{30542B5D-8062-472A-A050-234CA34CDAF4}" type="presParOf" srcId="{EC245251-9B89-4E75-9C10-3613FE21E7E5}" destId="{36D57A76-9675-4B49-8571-990B5B2C2076}" srcOrd="7" destOrd="0" presId="urn:microsoft.com/office/officeart/2005/8/layout/default"/>
    <dgm:cxn modelId="{C5D50CDF-4B54-4774-9C50-0D83A7B6DD91}" type="presParOf" srcId="{EC245251-9B89-4E75-9C10-3613FE21E7E5}" destId="{B7DA8FBA-7AA1-40B1-B47A-6A4CD07C6BE6}" srcOrd="8" destOrd="0" presId="urn:microsoft.com/office/officeart/2005/8/layout/default"/>
    <dgm:cxn modelId="{F44FBEB5-72E4-45BA-9F1C-30DEA2555DC4}" type="presParOf" srcId="{EC245251-9B89-4E75-9C10-3613FE21E7E5}" destId="{6BDF5ACC-B902-4EF2-9B00-3A4901D67D39}" srcOrd="9" destOrd="0" presId="urn:microsoft.com/office/officeart/2005/8/layout/default"/>
    <dgm:cxn modelId="{8656B7B5-9ACD-40BD-A6D0-156F57812A8C}" type="presParOf" srcId="{EC245251-9B89-4E75-9C10-3613FE21E7E5}" destId="{80CB3350-073D-467E-9238-D8EA431D4EBC}" srcOrd="10" destOrd="0" presId="urn:microsoft.com/office/officeart/2005/8/layout/default"/>
    <dgm:cxn modelId="{9DBEC7DB-0F38-4E02-9E2A-F0867EEA4221}" type="presParOf" srcId="{EC245251-9B89-4E75-9C10-3613FE21E7E5}" destId="{E610E3E9-E960-4681-B40A-AA482306D22A}" srcOrd="11" destOrd="0" presId="urn:microsoft.com/office/officeart/2005/8/layout/default"/>
    <dgm:cxn modelId="{689DEEC5-6ECB-4DB8-92F1-0494794DF0AD}" type="presParOf" srcId="{EC245251-9B89-4E75-9C10-3613FE21E7E5}" destId="{DA5EEBE9-27F7-4B77-BDCC-77E95F985EEC}" srcOrd="12" destOrd="0" presId="urn:microsoft.com/office/officeart/2005/8/layout/default"/>
    <dgm:cxn modelId="{F9755F3D-D8EA-425E-B7BA-AC080470CF75}" type="presParOf" srcId="{EC245251-9B89-4E75-9C10-3613FE21E7E5}" destId="{4DF552B0-0019-4452-ADAF-AC7B871E29BB}" srcOrd="13" destOrd="0" presId="urn:microsoft.com/office/officeart/2005/8/layout/default"/>
    <dgm:cxn modelId="{048477AF-9ED3-46D2-AC6A-8F1302C21012}" type="presParOf" srcId="{EC245251-9B89-4E75-9C10-3613FE21E7E5}" destId="{9B3F3BB8-CA9C-4E6C-88E2-6BD9204F692D}" srcOrd="14" destOrd="0" presId="urn:microsoft.com/office/officeart/2005/8/layout/default"/>
    <dgm:cxn modelId="{6CEFFC05-75CF-4BDD-8AE5-6ADA07D3F44C}" type="presParOf" srcId="{EC245251-9B89-4E75-9C10-3613FE21E7E5}" destId="{468507D7-BA3B-4224-ADA8-92330BA9B09E}" srcOrd="15" destOrd="0" presId="urn:microsoft.com/office/officeart/2005/8/layout/default"/>
    <dgm:cxn modelId="{8AEA7507-3C89-48F7-B45F-4FD8B8B4C267}" type="presParOf" srcId="{EC245251-9B89-4E75-9C10-3613FE21E7E5}" destId="{24C2FCC0-07C2-4C9E-B7AE-D4DF7E4D9770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AB7B0D-1DDD-47B4-9981-3A6D2EC73252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412A43C-F5C2-4CB0-8CD3-1DA0BAB5E282}">
      <dgm:prSet phldrT="[Texto]"/>
      <dgm:spPr/>
      <dgm:t>
        <a:bodyPr/>
        <a:lstStyle/>
        <a:p>
          <a:r>
            <a:rPr lang="es-ES" dirty="0"/>
            <a:t>Pruebas de unidad e integración automatizadas</a:t>
          </a:r>
        </a:p>
      </dgm:t>
    </dgm:pt>
    <dgm:pt modelId="{84962690-114C-4C98-9726-915878C868E1}" type="parTrans" cxnId="{5F29EC25-4CA0-455F-9DD9-CC1227F1E874}">
      <dgm:prSet/>
      <dgm:spPr/>
      <dgm:t>
        <a:bodyPr/>
        <a:lstStyle/>
        <a:p>
          <a:endParaRPr lang="es-ES"/>
        </a:p>
      </dgm:t>
    </dgm:pt>
    <dgm:pt modelId="{AADC5F54-B9B1-4F79-AB0B-14C5DE71564D}" type="sibTrans" cxnId="{5F29EC25-4CA0-455F-9DD9-CC1227F1E874}">
      <dgm:prSet/>
      <dgm:spPr/>
      <dgm:t>
        <a:bodyPr/>
        <a:lstStyle/>
        <a:p>
          <a:endParaRPr lang="es-ES"/>
        </a:p>
      </dgm:t>
    </dgm:pt>
    <dgm:pt modelId="{A37E5BA6-A1E6-4EAC-816D-0AD23DD11B5E}">
      <dgm:prSet phldrT="[Texto]"/>
      <dgm:spPr/>
      <dgm:t>
        <a:bodyPr/>
        <a:lstStyle/>
        <a:p>
          <a:r>
            <a:rPr lang="es-ES" dirty="0"/>
            <a:t>TDD (Test </a:t>
          </a:r>
          <a:r>
            <a:rPr lang="es-ES" dirty="0" err="1"/>
            <a:t>Driven</a:t>
          </a:r>
          <a:r>
            <a:rPr lang="es-ES" dirty="0"/>
            <a:t> </a:t>
          </a:r>
          <a:r>
            <a:rPr lang="es-ES" dirty="0" err="1"/>
            <a:t>Development</a:t>
          </a:r>
          <a:r>
            <a:rPr lang="es-ES" dirty="0"/>
            <a:t>)</a:t>
          </a:r>
        </a:p>
      </dgm:t>
    </dgm:pt>
    <dgm:pt modelId="{89B834D9-0299-4CC2-BF65-EFC8AB593CD7}" type="parTrans" cxnId="{3A35788F-9A07-41DB-B8B6-A98010B78D25}">
      <dgm:prSet/>
      <dgm:spPr/>
      <dgm:t>
        <a:bodyPr/>
        <a:lstStyle/>
        <a:p>
          <a:endParaRPr lang="es-ES"/>
        </a:p>
      </dgm:t>
    </dgm:pt>
    <dgm:pt modelId="{E600D653-3F31-493D-8323-F5144B106C36}" type="sibTrans" cxnId="{3A35788F-9A07-41DB-B8B6-A98010B78D25}">
      <dgm:prSet/>
      <dgm:spPr/>
      <dgm:t>
        <a:bodyPr/>
        <a:lstStyle/>
        <a:p>
          <a:endParaRPr lang="es-ES"/>
        </a:p>
      </dgm:t>
    </dgm:pt>
    <dgm:pt modelId="{BEECED2D-1C06-4BEE-A8DF-6B065DA1E85B}">
      <dgm:prSet phldrT="[Texto]"/>
      <dgm:spPr/>
      <dgm:t>
        <a:bodyPr/>
        <a:lstStyle/>
        <a:p>
          <a:r>
            <a:rPr lang="es-ES" dirty="0"/>
            <a:t>Pruebas de Regresión a nivel de sistema automatizadas</a:t>
          </a:r>
        </a:p>
      </dgm:t>
    </dgm:pt>
    <dgm:pt modelId="{F47C1AB3-15FF-4342-81F9-90EBAD768610}" type="parTrans" cxnId="{F9AA7497-DFA6-496A-AD49-9F630BC45AC6}">
      <dgm:prSet/>
      <dgm:spPr/>
      <dgm:t>
        <a:bodyPr/>
        <a:lstStyle/>
        <a:p>
          <a:endParaRPr lang="es-ES"/>
        </a:p>
      </dgm:t>
    </dgm:pt>
    <dgm:pt modelId="{7CF35BF4-A2CF-4E30-AA03-5A7BC5635E4D}" type="sibTrans" cxnId="{F9AA7497-DFA6-496A-AD49-9F630BC45AC6}">
      <dgm:prSet/>
      <dgm:spPr/>
      <dgm:t>
        <a:bodyPr/>
        <a:lstStyle/>
        <a:p>
          <a:endParaRPr lang="es-ES"/>
        </a:p>
      </dgm:t>
    </dgm:pt>
    <dgm:pt modelId="{C15D2B61-AE7B-402C-AF33-A61C3452B42B}">
      <dgm:prSet phldrT="[Texto]"/>
      <dgm:spPr/>
      <dgm:t>
        <a:bodyPr/>
        <a:lstStyle/>
        <a:p>
          <a:r>
            <a:rPr lang="es-ES" dirty="0"/>
            <a:t>ATDD (Desarrollo conducido por Pruebas de aceptación</a:t>
          </a:r>
        </a:p>
      </dgm:t>
    </dgm:pt>
    <dgm:pt modelId="{ED3A58F8-DB6B-4780-B67A-2D524DD53DF1}" type="parTrans" cxnId="{F1722819-A4F6-453E-8B5B-28842E572F1D}">
      <dgm:prSet/>
      <dgm:spPr/>
      <dgm:t>
        <a:bodyPr/>
        <a:lstStyle/>
        <a:p>
          <a:endParaRPr lang="es-ES"/>
        </a:p>
      </dgm:t>
    </dgm:pt>
    <dgm:pt modelId="{A7FC53F7-DDB7-4CA1-9D20-1FA33C247E94}" type="sibTrans" cxnId="{F1722819-A4F6-453E-8B5B-28842E572F1D}">
      <dgm:prSet/>
      <dgm:spPr/>
      <dgm:t>
        <a:bodyPr/>
        <a:lstStyle/>
        <a:p>
          <a:endParaRPr lang="es-ES"/>
        </a:p>
      </dgm:t>
    </dgm:pt>
    <dgm:pt modelId="{9F2B593B-9D08-402E-9411-27D6B84A4C03}">
      <dgm:prSet phldrT="[Texto]"/>
      <dgm:spPr/>
      <dgm:t>
        <a:bodyPr/>
        <a:lstStyle/>
        <a:p>
          <a:r>
            <a:rPr lang="es-ES" dirty="0"/>
            <a:t>Pruebas exploratorias</a:t>
          </a:r>
        </a:p>
      </dgm:t>
    </dgm:pt>
    <dgm:pt modelId="{67E443B6-F5BD-466C-8A44-E4A611F0D37A}" type="parTrans" cxnId="{FC772EDA-76BB-4959-8D74-5554CEA95E99}">
      <dgm:prSet/>
      <dgm:spPr/>
      <dgm:t>
        <a:bodyPr/>
        <a:lstStyle/>
        <a:p>
          <a:endParaRPr lang="es-ES"/>
        </a:p>
      </dgm:t>
    </dgm:pt>
    <dgm:pt modelId="{47B41B41-BA50-46BB-B7F9-74FFCF758537}" type="sibTrans" cxnId="{FC772EDA-76BB-4959-8D74-5554CEA95E99}">
      <dgm:prSet/>
      <dgm:spPr/>
      <dgm:t>
        <a:bodyPr/>
        <a:lstStyle/>
        <a:p>
          <a:endParaRPr lang="es-ES"/>
        </a:p>
      </dgm:t>
    </dgm:pt>
    <dgm:pt modelId="{414634E0-49D8-4CAA-BED5-4653606B6B82}">
      <dgm:prSet phldrT="[Texto]"/>
      <dgm:spPr/>
      <dgm:t>
        <a:bodyPr/>
        <a:lstStyle/>
        <a:p>
          <a:r>
            <a:rPr lang="es-ES" dirty="0"/>
            <a:t>Control de versión de las pruebas con el código</a:t>
          </a:r>
        </a:p>
      </dgm:t>
    </dgm:pt>
    <dgm:pt modelId="{7553000B-1950-4305-9777-357CD4EDD44E}" type="parTrans" cxnId="{7C49A0DF-6CA6-46A8-99CA-8C28E32B0362}">
      <dgm:prSet/>
      <dgm:spPr/>
      <dgm:t>
        <a:bodyPr/>
        <a:lstStyle/>
        <a:p>
          <a:endParaRPr lang="es-ES"/>
        </a:p>
      </dgm:t>
    </dgm:pt>
    <dgm:pt modelId="{37964EC1-72C5-49E5-87A7-30D987E07DD1}" type="sibTrans" cxnId="{7C49A0DF-6CA6-46A8-99CA-8C28E32B0362}">
      <dgm:prSet/>
      <dgm:spPr/>
      <dgm:t>
        <a:bodyPr/>
        <a:lstStyle/>
        <a:p>
          <a:endParaRPr lang="es-ES"/>
        </a:p>
      </dgm:t>
    </dgm:pt>
    <dgm:pt modelId="{C149A4D0-228D-4567-A2EC-E3204E4A0A12}" type="pres">
      <dgm:prSet presAssocID="{29AB7B0D-1DDD-47B4-9981-3A6D2EC73252}" presName="Name0" presStyleCnt="0">
        <dgm:presLayoutVars>
          <dgm:dir/>
          <dgm:resizeHandles val="exact"/>
        </dgm:presLayoutVars>
      </dgm:prSet>
      <dgm:spPr/>
    </dgm:pt>
    <dgm:pt modelId="{69E28919-8A50-4C75-92B0-C8906B1688DD}" type="pres">
      <dgm:prSet presAssocID="{8412A43C-F5C2-4CB0-8CD3-1DA0BAB5E282}" presName="composite" presStyleCnt="0"/>
      <dgm:spPr/>
    </dgm:pt>
    <dgm:pt modelId="{19ABD5EC-3598-401C-85DA-37E0D9C3B6C8}" type="pres">
      <dgm:prSet presAssocID="{8412A43C-F5C2-4CB0-8CD3-1DA0BAB5E282}" presName="rect1" presStyleLbl="trAlignAcc1" presStyleIdx="0" presStyleCnt="6">
        <dgm:presLayoutVars>
          <dgm:bulletEnabled val="1"/>
        </dgm:presLayoutVars>
      </dgm:prSet>
      <dgm:spPr/>
    </dgm:pt>
    <dgm:pt modelId="{000BD7D4-1B98-47D9-BB74-18473FE79363}" type="pres">
      <dgm:prSet presAssocID="{8412A43C-F5C2-4CB0-8CD3-1DA0BAB5E282}" presName="rect2" presStyleLbl="fgImgPlace1" presStyleIdx="0" presStyleCnt="6" custScaleX="170995" custLinFactNeighborX="-44260" custLinFactNeighborY="-910"/>
      <dgm:spPr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60226B3A-0384-47F8-A2A6-419B58719460}" type="pres">
      <dgm:prSet presAssocID="{AADC5F54-B9B1-4F79-AB0B-14C5DE71564D}" presName="sibTrans" presStyleCnt="0"/>
      <dgm:spPr/>
    </dgm:pt>
    <dgm:pt modelId="{8CBB4004-681A-4701-B907-C17A8425FA44}" type="pres">
      <dgm:prSet presAssocID="{A37E5BA6-A1E6-4EAC-816D-0AD23DD11B5E}" presName="composite" presStyleCnt="0"/>
      <dgm:spPr/>
    </dgm:pt>
    <dgm:pt modelId="{029C3037-F95E-4880-A23D-33DE3D45B77F}" type="pres">
      <dgm:prSet presAssocID="{A37E5BA6-A1E6-4EAC-816D-0AD23DD11B5E}" presName="rect1" presStyleLbl="trAlignAcc1" presStyleIdx="1" presStyleCnt="6" custLinFactNeighborX="11104" custLinFactNeighborY="-48">
        <dgm:presLayoutVars>
          <dgm:bulletEnabled val="1"/>
        </dgm:presLayoutVars>
      </dgm:prSet>
      <dgm:spPr/>
    </dgm:pt>
    <dgm:pt modelId="{E725B5AE-A0B8-48D3-B9D2-7602F83904F5}" type="pres">
      <dgm:prSet presAssocID="{A37E5BA6-A1E6-4EAC-816D-0AD23DD11B5E}" presName="rect2" presStyleLbl="fgImgPlace1" presStyleIdx="1" presStyleCnt="6" custScaleX="170582"/>
      <dgm:spPr>
        <a:blipFill rotWithShape="1">
          <a:blip xmlns:r="http://schemas.openxmlformats.org/officeDocument/2006/relationships" r:embed="rId2"/>
          <a:srcRect/>
          <a:stretch>
            <a:fillRect l="-16000" r="-16000"/>
          </a:stretch>
        </a:blipFill>
      </dgm:spPr>
    </dgm:pt>
    <dgm:pt modelId="{1B8DA513-7B1F-4399-BACC-945201BD8632}" type="pres">
      <dgm:prSet presAssocID="{E600D653-3F31-493D-8323-F5144B106C36}" presName="sibTrans" presStyleCnt="0"/>
      <dgm:spPr/>
    </dgm:pt>
    <dgm:pt modelId="{F19B74A5-5DAE-4243-9843-42B95F7D372E}" type="pres">
      <dgm:prSet presAssocID="{BEECED2D-1C06-4BEE-A8DF-6B065DA1E85B}" presName="composite" presStyleCnt="0"/>
      <dgm:spPr/>
    </dgm:pt>
    <dgm:pt modelId="{11165622-53E4-42E4-BC1B-F7655DF37393}" type="pres">
      <dgm:prSet presAssocID="{BEECED2D-1C06-4BEE-A8DF-6B065DA1E85B}" presName="rect1" presStyleLbl="trAlignAcc1" presStyleIdx="2" presStyleCnt="6">
        <dgm:presLayoutVars>
          <dgm:bulletEnabled val="1"/>
        </dgm:presLayoutVars>
      </dgm:prSet>
      <dgm:spPr/>
    </dgm:pt>
    <dgm:pt modelId="{601ACED0-BC60-486A-BD02-2F6C7F29E0EF}" type="pres">
      <dgm:prSet presAssocID="{BEECED2D-1C06-4BEE-A8DF-6B065DA1E85B}" presName="rect2" presStyleLbl="fgImgPlace1" presStyleIdx="2" presStyleCnt="6" custScaleX="178014" custLinFactNeighborX="-56678" custLinFactNeighborY="-7909"/>
      <dgm:spPr>
        <a:blipFill rotWithShape="1">
          <a:blip xmlns:r="http://schemas.openxmlformats.org/officeDocument/2006/relationships" r:embed="rId3"/>
          <a:srcRect/>
          <a:stretch>
            <a:fillRect t="-2000" b="-2000"/>
          </a:stretch>
        </a:blipFill>
      </dgm:spPr>
    </dgm:pt>
    <dgm:pt modelId="{C0C273A5-CEB5-4208-A42F-65020B9D9C6A}" type="pres">
      <dgm:prSet presAssocID="{7CF35BF4-A2CF-4E30-AA03-5A7BC5635E4D}" presName="sibTrans" presStyleCnt="0"/>
      <dgm:spPr/>
    </dgm:pt>
    <dgm:pt modelId="{8A478516-0577-4E15-B6A2-F0D02E94D03E}" type="pres">
      <dgm:prSet presAssocID="{C15D2B61-AE7B-402C-AF33-A61C3452B42B}" presName="composite" presStyleCnt="0"/>
      <dgm:spPr/>
    </dgm:pt>
    <dgm:pt modelId="{981000FB-F97E-4F10-A62A-7F7632E8298D}" type="pres">
      <dgm:prSet presAssocID="{C15D2B61-AE7B-402C-AF33-A61C3452B42B}" presName="rect1" presStyleLbl="trAlignAcc1" presStyleIdx="3" presStyleCnt="6" custLinFactNeighborX="10676" custLinFactNeighborY="-6874">
        <dgm:presLayoutVars>
          <dgm:bulletEnabled val="1"/>
        </dgm:presLayoutVars>
      </dgm:prSet>
      <dgm:spPr/>
    </dgm:pt>
    <dgm:pt modelId="{29FD681B-64DD-4150-94F1-9867731D2130}" type="pres">
      <dgm:prSet presAssocID="{C15D2B61-AE7B-402C-AF33-A61C3452B42B}" presName="rect2" presStyleLbl="fgImgPlace1" presStyleIdx="3" presStyleCnt="6" custScaleX="159249"/>
      <dgm:spPr>
        <a:blipFill rotWithShape="1">
          <a:blip xmlns:r="http://schemas.openxmlformats.org/officeDocument/2006/relationships" r:embed="rId4"/>
          <a:srcRect/>
          <a:stretch>
            <a:fillRect l="-5000" r="-5000"/>
          </a:stretch>
        </a:blipFill>
      </dgm:spPr>
    </dgm:pt>
    <dgm:pt modelId="{C7057EBD-3A00-4C03-AEC2-299F263B1312}" type="pres">
      <dgm:prSet presAssocID="{A7FC53F7-DDB7-4CA1-9D20-1FA33C247E94}" presName="sibTrans" presStyleCnt="0"/>
      <dgm:spPr/>
    </dgm:pt>
    <dgm:pt modelId="{40B80E05-0834-4B80-A231-EA0221821291}" type="pres">
      <dgm:prSet presAssocID="{9F2B593B-9D08-402E-9411-27D6B84A4C03}" presName="composite" presStyleCnt="0"/>
      <dgm:spPr/>
    </dgm:pt>
    <dgm:pt modelId="{8342612C-5D9F-41AB-A5C2-63E15C7A9E44}" type="pres">
      <dgm:prSet presAssocID="{9F2B593B-9D08-402E-9411-27D6B84A4C03}" presName="rect1" presStyleLbl="trAlignAcc1" presStyleIdx="4" presStyleCnt="6">
        <dgm:presLayoutVars>
          <dgm:bulletEnabled val="1"/>
        </dgm:presLayoutVars>
      </dgm:prSet>
      <dgm:spPr/>
    </dgm:pt>
    <dgm:pt modelId="{957FFD51-D83B-42B9-9A7B-07EC0357688C}" type="pres">
      <dgm:prSet presAssocID="{9F2B593B-9D08-402E-9411-27D6B84A4C03}" presName="rect2" presStyleLbl="fgImgPlace1" presStyleIdx="4" presStyleCnt="6" custScaleX="175043" custLinFactNeighborX="-71638" custLinFactNeighborY="-6850"/>
      <dgm:spPr>
        <a:blipFill rotWithShape="1">
          <a:blip xmlns:r="http://schemas.openxmlformats.org/officeDocument/2006/relationships" r:embed="rId5"/>
          <a:srcRect/>
          <a:stretch>
            <a:fillRect l="-5000" r="-5000"/>
          </a:stretch>
        </a:blipFill>
      </dgm:spPr>
    </dgm:pt>
    <dgm:pt modelId="{A09D1218-A73A-4912-9498-9661B134B14B}" type="pres">
      <dgm:prSet presAssocID="{47B41B41-BA50-46BB-B7F9-74FFCF758537}" presName="sibTrans" presStyleCnt="0"/>
      <dgm:spPr/>
    </dgm:pt>
    <dgm:pt modelId="{11AEFAF4-ED57-4B74-B0B6-53B1C8D4DCF2}" type="pres">
      <dgm:prSet presAssocID="{414634E0-49D8-4CAA-BED5-4653606B6B82}" presName="composite" presStyleCnt="0"/>
      <dgm:spPr/>
    </dgm:pt>
    <dgm:pt modelId="{EDB4D158-8E2B-4D95-B579-F46A57DCF3A5}" type="pres">
      <dgm:prSet presAssocID="{414634E0-49D8-4CAA-BED5-4653606B6B82}" presName="rect1" presStyleLbl="trAlignAcc1" presStyleIdx="5" presStyleCnt="6" custLinFactNeighborX="9545" custLinFactNeighborY="-876">
        <dgm:presLayoutVars>
          <dgm:bulletEnabled val="1"/>
        </dgm:presLayoutVars>
      </dgm:prSet>
      <dgm:spPr/>
    </dgm:pt>
    <dgm:pt modelId="{8D7DD04E-B5F2-4AF7-BFC0-3CAE56C96805}" type="pres">
      <dgm:prSet presAssocID="{414634E0-49D8-4CAA-BED5-4653606B6B82}" presName="rect2" presStyleLbl="fgImgPlace1" presStyleIdx="5" presStyleCnt="6" custScaleX="157904" custScaleY="92156"/>
      <dgm:spPr>
        <a:blipFill rotWithShape="1">
          <a:blip xmlns:r="http://schemas.openxmlformats.org/officeDocument/2006/relationships" r:embed="rId6"/>
          <a:srcRect/>
          <a:stretch>
            <a:fillRect l="-7000" r="-7000"/>
          </a:stretch>
        </a:blipFill>
      </dgm:spPr>
    </dgm:pt>
  </dgm:ptLst>
  <dgm:cxnLst>
    <dgm:cxn modelId="{48E53012-576E-4899-9D55-4FC0B43F9F66}" type="presOf" srcId="{A37E5BA6-A1E6-4EAC-816D-0AD23DD11B5E}" destId="{029C3037-F95E-4880-A23D-33DE3D45B77F}" srcOrd="0" destOrd="0" presId="urn:microsoft.com/office/officeart/2008/layout/PictureStrips"/>
    <dgm:cxn modelId="{F1722819-A4F6-453E-8B5B-28842E572F1D}" srcId="{29AB7B0D-1DDD-47B4-9981-3A6D2EC73252}" destId="{C15D2B61-AE7B-402C-AF33-A61C3452B42B}" srcOrd="3" destOrd="0" parTransId="{ED3A58F8-DB6B-4780-B67A-2D524DD53DF1}" sibTransId="{A7FC53F7-DDB7-4CA1-9D20-1FA33C247E94}"/>
    <dgm:cxn modelId="{5F29EC25-4CA0-455F-9DD9-CC1227F1E874}" srcId="{29AB7B0D-1DDD-47B4-9981-3A6D2EC73252}" destId="{8412A43C-F5C2-4CB0-8CD3-1DA0BAB5E282}" srcOrd="0" destOrd="0" parTransId="{84962690-114C-4C98-9726-915878C868E1}" sibTransId="{AADC5F54-B9B1-4F79-AB0B-14C5DE71564D}"/>
    <dgm:cxn modelId="{C4228628-FB86-4624-878E-DE0DC2D90095}" type="presOf" srcId="{9F2B593B-9D08-402E-9411-27D6B84A4C03}" destId="{8342612C-5D9F-41AB-A5C2-63E15C7A9E44}" srcOrd="0" destOrd="0" presId="urn:microsoft.com/office/officeart/2008/layout/PictureStrips"/>
    <dgm:cxn modelId="{9A80062A-027A-4428-8DC9-56D72D1DFC4D}" type="presOf" srcId="{BEECED2D-1C06-4BEE-A8DF-6B065DA1E85B}" destId="{11165622-53E4-42E4-BC1B-F7655DF37393}" srcOrd="0" destOrd="0" presId="urn:microsoft.com/office/officeart/2008/layout/PictureStrips"/>
    <dgm:cxn modelId="{C7C82E45-29E5-42B4-9AC0-23D0855E1455}" type="presOf" srcId="{C15D2B61-AE7B-402C-AF33-A61C3452B42B}" destId="{981000FB-F97E-4F10-A62A-7F7632E8298D}" srcOrd="0" destOrd="0" presId="urn:microsoft.com/office/officeart/2008/layout/PictureStrips"/>
    <dgm:cxn modelId="{45DC9F74-A5B2-435E-BB08-837831A9ED79}" type="presOf" srcId="{8412A43C-F5C2-4CB0-8CD3-1DA0BAB5E282}" destId="{19ABD5EC-3598-401C-85DA-37E0D9C3B6C8}" srcOrd="0" destOrd="0" presId="urn:microsoft.com/office/officeart/2008/layout/PictureStrips"/>
    <dgm:cxn modelId="{3A35788F-9A07-41DB-B8B6-A98010B78D25}" srcId="{29AB7B0D-1DDD-47B4-9981-3A6D2EC73252}" destId="{A37E5BA6-A1E6-4EAC-816D-0AD23DD11B5E}" srcOrd="1" destOrd="0" parTransId="{89B834D9-0299-4CC2-BF65-EFC8AB593CD7}" sibTransId="{E600D653-3F31-493D-8323-F5144B106C36}"/>
    <dgm:cxn modelId="{2D2B7195-5352-4752-A427-5DD45D8C3263}" type="presOf" srcId="{29AB7B0D-1DDD-47B4-9981-3A6D2EC73252}" destId="{C149A4D0-228D-4567-A2EC-E3204E4A0A12}" srcOrd="0" destOrd="0" presId="urn:microsoft.com/office/officeart/2008/layout/PictureStrips"/>
    <dgm:cxn modelId="{F9AA7497-DFA6-496A-AD49-9F630BC45AC6}" srcId="{29AB7B0D-1DDD-47B4-9981-3A6D2EC73252}" destId="{BEECED2D-1C06-4BEE-A8DF-6B065DA1E85B}" srcOrd="2" destOrd="0" parTransId="{F47C1AB3-15FF-4342-81F9-90EBAD768610}" sibTransId="{7CF35BF4-A2CF-4E30-AA03-5A7BC5635E4D}"/>
    <dgm:cxn modelId="{FC772EDA-76BB-4959-8D74-5554CEA95E99}" srcId="{29AB7B0D-1DDD-47B4-9981-3A6D2EC73252}" destId="{9F2B593B-9D08-402E-9411-27D6B84A4C03}" srcOrd="4" destOrd="0" parTransId="{67E443B6-F5BD-466C-8A44-E4A611F0D37A}" sibTransId="{47B41B41-BA50-46BB-B7F9-74FFCF758537}"/>
    <dgm:cxn modelId="{7C49A0DF-6CA6-46A8-99CA-8C28E32B0362}" srcId="{29AB7B0D-1DDD-47B4-9981-3A6D2EC73252}" destId="{414634E0-49D8-4CAA-BED5-4653606B6B82}" srcOrd="5" destOrd="0" parTransId="{7553000B-1950-4305-9777-357CD4EDD44E}" sibTransId="{37964EC1-72C5-49E5-87A7-30D987E07DD1}"/>
    <dgm:cxn modelId="{1C10DFEB-CA42-4A2D-ACB7-DBB2D8286D76}" type="presOf" srcId="{414634E0-49D8-4CAA-BED5-4653606B6B82}" destId="{EDB4D158-8E2B-4D95-B579-F46A57DCF3A5}" srcOrd="0" destOrd="0" presId="urn:microsoft.com/office/officeart/2008/layout/PictureStrips"/>
    <dgm:cxn modelId="{37FCD753-3CAF-44B3-97A6-224125955017}" type="presParOf" srcId="{C149A4D0-228D-4567-A2EC-E3204E4A0A12}" destId="{69E28919-8A50-4C75-92B0-C8906B1688DD}" srcOrd="0" destOrd="0" presId="urn:microsoft.com/office/officeart/2008/layout/PictureStrips"/>
    <dgm:cxn modelId="{77FFF372-D116-486B-B53A-F07E871C9EF6}" type="presParOf" srcId="{69E28919-8A50-4C75-92B0-C8906B1688DD}" destId="{19ABD5EC-3598-401C-85DA-37E0D9C3B6C8}" srcOrd="0" destOrd="0" presId="urn:microsoft.com/office/officeart/2008/layout/PictureStrips"/>
    <dgm:cxn modelId="{32A242B2-1D46-43B5-9C17-45319CFC46BB}" type="presParOf" srcId="{69E28919-8A50-4C75-92B0-C8906B1688DD}" destId="{000BD7D4-1B98-47D9-BB74-18473FE79363}" srcOrd="1" destOrd="0" presId="urn:microsoft.com/office/officeart/2008/layout/PictureStrips"/>
    <dgm:cxn modelId="{252CECB5-8D65-4760-8EF9-5FA390059CF6}" type="presParOf" srcId="{C149A4D0-228D-4567-A2EC-E3204E4A0A12}" destId="{60226B3A-0384-47F8-A2A6-419B58719460}" srcOrd="1" destOrd="0" presId="urn:microsoft.com/office/officeart/2008/layout/PictureStrips"/>
    <dgm:cxn modelId="{DEDD7D2A-8F91-48FB-A494-F3E3ADCC7556}" type="presParOf" srcId="{C149A4D0-228D-4567-A2EC-E3204E4A0A12}" destId="{8CBB4004-681A-4701-B907-C17A8425FA44}" srcOrd="2" destOrd="0" presId="urn:microsoft.com/office/officeart/2008/layout/PictureStrips"/>
    <dgm:cxn modelId="{AF8CC24B-26B5-4AF8-9488-9E46072BB8A4}" type="presParOf" srcId="{8CBB4004-681A-4701-B907-C17A8425FA44}" destId="{029C3037-F95E-4880-A23D-33DE3D45B77F}" srcOrd="0" destOrd="0" presId="urn:microsoft.com/office/officeart/2008/layout/PictureStrips"/>
    <dgm:cxn modelId="{F0F0CCF3-AAF2-4BF1-9FFB-D1813E361728}" type="presParOf" srcId="{8CBB4004-681A-4701-B907-C17A8425FA44}" destId="{E725B5AE-A0B8-48D3-B9D2-7602F83904F5}" srcOrd="1" destOrd="0" presId="urn:microsoft.com/office/officeart/2008/layout/PictureStrips"/>
    <dgm:cxn modelId="{BFE08D18-5A1F-4DCE-84C5-FBD24361F20E}" type="presParOf" srcId="{C149A4D0-228D-4567-A2EC-E3204E4A0A12}" destId="{1B8DA513-7B1F-4399-BACC-945201BD8632}" srcOrd="3" destOrd="0" presId="urn:microsoft.com/office/officeart/2008/layout/PictureStrips"/>
    <dgm:cxn modelId="{FF245C3E-26F8-4C84-A9C9-83C543E0B3C2}" type="presParOf" srcId="{C149A4D0-228D-4567-A2EC-E3204E4A0A12}" destId="{F19B74A5-5DAE-4243-9843-42B95F7D372E}" srcOrd="4" destOrd="0" presId="urn:microsoft.com/office/officeart/2008/layout/PictureStrips"/>
    <dgm:cxn modelId="{6D23BF64-9C4A-47FC-8859-64FDDE5F97C7}" type="presParOf" srcId="{F19B74A5-5DAE-4243-9843-42B95F7D372E}" destId="{11165622-53E4-42E4-BC1B-F7655DF37393}" srcOrd="0" destOrd="0" presId="urn:microsoft.com/office/officeart/2008/layout/PictureStrips"/>
    <dgm:cxn modelId="{0D697E05-C7CA-46F2-B012-F600019313CE}" type="presParOf" srcId="{F19B74A5-5DAE-4243-9843-42B95F7D372E}" destId="{601ACED0-BC60-486A-BD02-2F6C7F29E0EF}" srcOrd="1" destOrd="0" presId="urn:microsoft.com/office/officeart/2008/layout/PictureStrips"/>
    <dgm:cxn modelId="{A2924761-53FB-48D3-9948-DAA543B5B953}" type="presParOf" srcId="{C149A4D0-228D-4567-A2EC-E3204E4A0A12}" destId="{C0C273A5-CEB5-4208-A42F-65020B9D9C6A}" srcOrd="5" destOrd="0" presId="urn:microsoft.com/office/officeart/2008/layout/PictureStrips"/>
    <dgm:cxn modelId="{46EDA7C2-2A99-4AE8-8443-111428FCF987}" type="presParOf" srcId="{C149A4D0-228D-4567-A2EC-E3204E4A0A12}" destId="{8A478516-0577-4E15-B6A2-F0D02E94D03E}" srcOrd="6" destOrd="0" presId="urn:microsoft.com/office/officeart/2008/layout/PictureStrips"/>
    <dgm:cxn modelId="{BFCBD277-F652-4759-AF6B-06B387DE95EA}" type="presParOf" srcId="{8A478516-0577-4E15-B6A2-F0D02E94D03E}" destId="{981000FB-F97E-4F10-A62A-7F7632E8298D}" srcOrd="0" destOrd="0" presId="urn:microsoft.com/office/officeart/2008/layout/PictureStrips"/>
    <dgm:cxn modelId="{555247FB-CCE3-468F-A097-5A81DC945C80}" type="presParOf" srcId="{8A478516-0577-4E15-B6A2-F0D02E94D03E}" destId="{29FD681B-64DD-4150-94F1-9867731D2130}" srcOrd="1" destOrd="0" presId="urn:microsoft.com/office/officeart/2008/layout/PictureStrips"/>
    <dgm:cxn modelId="{99F6A5D8-ED3E-457D-B775-C4DA6E6E989D}" type="presParOf" srcId="{C149A4D0-228D-4567-A2EC-E3204E4A0A12}" destId="{C7057EBD-3A00-4C03-AEC2-299F263B1312}" srcOrd="7" destOrd="0" presId="urn:microsoft.com/office/officeart/2008/layout/PictureStrips"/>
    <dgm:cxn modelId="{CC7D85C9-54E9-4A20-8087-91EBA0144935}" type="presParOf" srcId="{C149A4D0-228D-4567-A2EC-E3204E4A0A12}" destId="{40B80E05-0834-4B80-A231-EA0221821291}" srcOrd="8" destOrd="0" presId="urn:microsoft.com/office/officeart/2008/layout/PictureStrips"/>
    <dgm:cxn modelId="{EE46C944-4346-4F05-801A-991EDFBF1459}" type="presParOf" srcId="{40B80E05-0834-4B80-A231-EA0221821291}" destId="{8342612C-5D9F-41AB-A5C2-63E15C7A9E44}" srcOrd="0" destOrd="0" presId="urn:microsoft.com/office/officeart/2008/layout/PictureStrips"/>
    <dgm:cxn modelId="{D379BA00-2849-4998-88DE-364FCC52834B}" type="presParOf" srcId="{40B80E05-0834-4B80-A231-EA0221821291}" destId="{957FFD51-D83B-42B9-9A7B-07EC0357688C}" srcOrd="1" destOrd="0" presId="urn:microsoft.com/office/officeart/2008/layout/PictureStrips"/>
    <dgm:cxn modelId="{77703625-EA0B-4DFB-8639-40A3FDFF3D6A}" type="presParOf" srcId="{C149A4D0-228D-4567-A2EC-E3204E4A0A12}" destId="{A09D1218-A73A-4912-9498-9661B134B14B}" srcOrd="9" destOrd="0" presId="urn:microsoft.com/office/officeart/2008/layout/PictureStrips"/>
    <dgm:cxn modelId="{86C10775-5734-47BC-8176-20B2A56BEF96}" type="presParOf" srcId="{C149A4D0-228D-4567-A2EC-E3204E4A0A12}" destId="{11AEFAF4-ED57-4B74-B0B6-53B1C8D4DCF2}" srcOrd="10" destOrd="0" presId="urn:microsoft.com/office/officeart/2008/layout/PictureStrips"/>
    <dgm:cxn modelId="{7E369B18-DF00-4ADF-86EA-81824D590241}" type="presParOf" srcId="{11AEFAF4-ED57-4B74-B0B6-53B1C8D4DCF2}" destId="{EDB4D158-8E2B-4D95-B579-F46A57DCF3A5}" srcOrd="0" destOrd="0" presId="urn:microsoft.com/office/officeart/2008/layout/PictureStrips"/>
    <dgm:cxn modelId="{5A555DDD-7D46-45DC-819E-B0B04DDD7C36}" type="presParOf" srcId="{11AEFAF4-ED57-4B74-B0B6-53B1C8D4DCF2}" destId="{8D7DD04E-B5F2-4AF7-BFC0-3CAE56C9680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B9FB7-1C8B-4620-9CF4-580114D99759}">
      <dsp:nvSpPr>
        <dsp:cNvPr id="0" name=""/>
        <dsp:cNvSpPr/>
      </dsp:nvSpPr>
      <dsp:spPr>
        <a:xfrm>
          <a:off x="3246159" y="2647949"/>
          <a:ext cx="240204" cy="2458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102" y="0"/>
              </a:lnTo>
              <a:lnTo>
                <a:pt x="120102" y="2458817"/>
              </a:lnTo>
              <a:lnTo>
                <a:pt x="240204" y="2458817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800" kern="1200"/>
        </a:p>
      </dsp:txBody>
      <dsp:txXfrm>
        <a:off x="3304498" y="3815595"/>
        <a:ext cx="123526" cy="123526"/>
      </dsp:txXfrm>
    </dsp:sp>
    <dsp:sp modelId="{C2814FF0-3D92-465D-B474-E8CB3FB8654A}">
      <dsp:nvSpPr>
        <dsp:cNvPr id="0" name=""/>
        <dsp:cNvSpPr/>
      </dsp:nvSpPr>
      <dsp:spPr>
        <a:xfrm>
          <a:off x="4687388" y="4649059"/>
          <a:ext cx="240204" cy="228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102" y="0"/>
              </a:lnTo>
              <a:lnTo>
                <a:pt x="120102" y="228853"/>
              </a:lnTo>
              <a:lnTo>
                <a:pt x="240204" y="228853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>
        <a:off x="4799196" y="4755192"/>
        <a:ext cx="16588" cy="16588"/>
      </dsp:txXfrm>
    </dsp:sp>
    <dsp:sp modelId="{234A834A-2C63-45D2-AB1D-87E507408D79}">
      <dsp:nvSpPr>
        <dsp:cNvPr id="0" name=""/>
        <dsp:cNvSpPr/>
      </dsp:nvSpPr>
      <dsp:spPr>
        <a:xfrm>
          <a:off x="4687388" y="4420205"/>
          <a:ext cx="240204" cy="228853"/>
        </a:xfrm>
        <a:custGeom>
          <a:avLst/>
          <a:gdLst/>
          <a:ahLst/>
          <a:cxnLst/>
          <a:rect l="0" t="0" r="0" b="0"/>
          <a:pathLst>
            <a:path>
              <a:moveTo>
                <a:pt x="0" y="228853"/>
              </a:moveTo>
              <a:lnTo>
                <a:pt x="120102" y="228853"/>
              </a:lnTo>
              <a:lnTo>
                <a:pt x="120102" y="0"/>
              </a:lnTo>
              <a:lnTo>
                <a:pt x="240204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>
        <a:off x="4799196" y="4526338"/>
        <a:ext cx="16588" cy="16588"/>
      </dsp:txXfrm>
    </dsp:sp>
    <dsp:sp modelId="{BAB810AB-D19D-4910-B5A3-5F041B7930F0}">
      <dsp:nvSpPr>
        <dsp:cNvPr id="0" name=""/>
        <dsp:cNvSpPr/>
      </dsp:nvSpPr>
      <dsp:spPr>
        <a:xfrm>
          <a:off x="3246159" y="2647949"/>
          <a:ext cx="240204" cy="2001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102" y="0"/>
              </a:lnTo>
              <a:lnTo>
                <a:pt x="120102" y="2001109"/>
              </a:lnTo>
              <a:lnTo>
                <a:pt x="240204" y="2001109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>
        <a:off x="3315874" y="3598117"/>
        <a:ext cx="100773" cy="100773"/>
      </dsp:txXfrm>
    </dsp:sp>
    <dsp:sp modelId="{2FA3F0ED-21F7-4A66-874E-684FEEA466AB}">
      <dsp:nvSpPr>
        <dsp:cNvPr id="0" name=""/>
        <dsp:cNvSpPr/>
      </dsp:nvSpPr>
      <dsp:spPr>
        <a:xfrm>
          <a:off x="3246159" y="2647949"/>
          <a:ext cx="240204" cy="1314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102" y="0"/>
              </a:lnTo>
              <a:lnTo>
                <a:pt x="120102" y="1314548"/>
              </a:lnTo>
              <a:lnTo>
                <a:pt x="240204" y="1314548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>
        <a:off x="3332853" y="3271816"/>
        <a:ext cx="66815" cy="66815"/>
      </dsp:txXfrm>
    </dsp:sp>
    <dsp:sp modelId="{07DBDD35-A2E8-4493-BFFF-3438D0FE5924}">
      <dsp:nvSpPr>
        <dsp:cNvPr id="0" name=""/>
        <dsp:cNvSpPr/>
      </dsp:nvSpPr>
      <dsp:spPr>
        <a:xfrm>
          <a:off x="4687388" y="3504791"/>
          <a:ext cx="240204" cy="457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102" y="0"/>
              </a:lnTo>
              <a:lnTo>
                <a:pt x="120102" y="457707"/>
              </a:lnTo>
              <a:lnTo>
                <a:pt x="240204" y="457707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4794568" y="3720722"/>
        <a:ext cx="25845" cy="25845"/>
      </dsp:txXfrm>
    </dsp:sp>
    <dsp:sp modelId="{92964FBA-0BC4-44B4-8A5D-7C4F64BDCA73}">
      <dsp:nvSpPr>
        <dsp:cNvPr id="0" name=""/>
        <dsp:cNvSpPr/>
      </dsp:nvSpPr>
      <dsp:spPr>
        <a:xfrm>
          <a:off x="4687388" y="3459071"/>
          <a:ext cx="2402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0204" y="4572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4801485" y="3498785"/>
        <a:ext cx="12010" cy="12010"/>
      </dsp:txXfrm>
    </dsp:sp>
    <dsp:sp modelId="{651DEA73-2D40-4675-8F80-C6A4B2178788}">
      <dsp:nvSpPr>
        <dsp:cNvPr id="0" name=""/>
        <dsp:cNvSpPr/>
      </dsp:nvSpPr>
      <dsp:spPr>
        <a:xfrm>
          <a:off x="4687388" y="3047083"/>
          <a:ext cx="240204" cy="457707"/>
        </a:xfrm>
        <a:custGeom>
          <a:avLst/>
          <a:gdLst/>
          <a:ahLst/>
          <a:cxnLst/>
          <a:rect l="0" t="0" r="0" b="0"/>
          <a:pathLst>
            <a:path>
              <a:moveTo>
                <a:pt x="0" y="457707"/>
              </a:moveTo>
              <a:lnTo>
                <a:pt x="120102" y="457707"/>
              </a:lnTo>
              <a:lnTo>
                <a:pt x="120102" y="0"/>
              </a:lnTo>
              <a:lnTo>
                <a:pt x="240204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4794568" y="3263014"/>
        <a:ext cx="25845" cy="25845"/>
      </dsp:txXfrm>
    </dsp:sp>
    <dsp:sp modelId="{E5DD8421-9689-43E9-A53C-2C59B26D34CF}">
      <dsp:nvSpPr>
        <dsp:cNvPr id="0" name=""/>
        <dsp:cNvSpPr/>
      </dsp:nvSpPr>
      <dsp:spPr>
        <a:xfrm>
          <a:off x="3246159" y="2647949"/>
          <a:ext cx="240204" cy="856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102" y="0"/>
              </a:lnTo>
              <a:lnTo>
                <a:pt x="120102" y="856841"/>
              </a:lnTo>
              <a:lnTo>
                <a:pt x="240204" y="856841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3344014" y="3054123"/>
        <a:ext cx="44493" cy="44493"/>
      </dsp:txXfrm>
    </dsp:sp>
    <dsp:sp modelId="{A7A82D93-3ED6-4EFF-A947-5CC939BF7A08}">
      <dsp:nvSpPr>
        <dsp:cNvPr id="0" name=""/>
        <dsp:cNvSpPr/>
      </dsp:nvSpPr>
      <dsp:spPr>
        <a:xfrm>
          <a:off x="6037759" y="2131668"/>
          <a:ext cx="240204" cy="457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102" y="0"/>
              </a:lnTo>
              <a:lnTo>
                <a:pt x="120102" y="457707"/>
              </a:lnTo>
              <a:lnTo>
                <a:pt x="240204" y="457707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6144939" y="2347599"/>
        <a:ext cx="25845" cy="25845"/>
      </dsp:txXfrm>
    </dsp:sp>
    <dsp:sp modelId="{AD1905DF-183C-44D2-951B-D43E237CD0DC}">
      <dsp:nvSpPr>
        <dsp:cNvPr id="0" name=""/>
        <dsp:cNvSpPr/>
      </dsp:nvSpPr>
      <dsp:spPr>
        <a:xfrm>
          <a:off x="6037759" y="2085948"/>
          <a:ext cx="2402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0204" y="4572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>
        <a:off x="6151857" y="2125663"/>
        <a:ext cx="12010" cy="12010"/>
      </dsp:txXfrm>
    </dsp:sp>
    <dsp:sp modelId="{DAF18831-DEDC-451B-A02A-40B3119E00D5}">
      <dsp:nvSpPr>
        <dsp:cNvPr id="0" name=""/>
        <dsp:cNvSpPr/>
      </dsp:nvSpPr>
      <dsp:spPr>
        <a:xfrm>
          <a:off x="6037759" y="1673961"/>
          <a:ext cx="240204" cy="457707"/>
        </a:xfrm>
        <a:custGeom>
          <a:avLst/>
          <a:gdLst/>
          <a:ahLst/>
          <a:cxnLst/>
          <a:rect l="0" t="0" r="0" b="0"/>
          <a:pathLst>
            <a:path>
              <a:moveTo>
                <a:pt x="0" y="457707"/>
              </a:moveTo>
              <a:lnTo>
                <a:pt x="120102" y="457707"/>
              </a:lnTo>
              <a:lnTo>
                <a:pt x="120102" y="0"/>
              </a:lnTo>
              <a:lnTo>
                <a:pt x="240204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>
        <a:off x="6144939" y="1889892"/>
        <a:ext cx="25845" cy="25845"/>
      </dsp:txXfrm>
    </dsp:sp>
    <dsp:sp modelId="{FB33EC31-9BC4-4886-BDB6-C181668CF2EC}">
      <dsp:nvSpPr>
        <dsp:cNvPr id="0" name=""/>
        <dsp:cNvSpPr/>
      </dsp:nvSpPr>
      <dsp:spPr>
        <a:xfrm>
          <a:off x="3246159" y="2131668"/>
          <a:ext cx="240204" cy="516281"/>
        </a:xfrm>
        <a:custGeom>
          <a:avLst/>
          <a:gdLst/>
          <a:ahLst/>
          <a:cxnLst/>
          <a:rect l="0" t="0" r="0" b="0"/>
          <a:pathLst>
            <a:path>
              <a:moveTo>
                <a:pt x="0" y="516281"/>
              </a:moveTo>
              <a:lnTo>
                <a:pt x="120102" y="516281"/>
              </a:lnTo>
              <a:lnTo>
                <a:pt x="120102" y="0"/>
              </a:lnTo>
              <a:lnTo>
                <a:pt x="240204" y="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>
        <a:off x="3352026" y="2375573"/>
        <a:ext cx="28471" cy="28471"/>
      </dsp:txXfrm>
    </dsp:sp>
    <dsp:sp modelId="{98F24696-9F1B-416D-92FA-1CEDB1C43D25}">
      <dsp:nvSpPr>
        <dsp:cNvPr id="0" name=""/>
        <dsp:cNvSpPr/>
      </dsp:nvSpPr>
      <dsp:spPr>
        <a:xfrm>
          <a:off x="3246159" y="1562255"/>
          <a:ext cx="240204" cy="1085694"/>
        </a:xfrm>
        <a:custGeom>
          <a:avLst/>
          <a:gdLst/>
          <a:ahLst/>
          <a:cxnLst/>
          <a:rect l="0" t="0" r="0" b="0"/>
          <a:pathLst>
            <a:path>
              <a:moveTo>
                <a:pt x="0" y="1085694"/>
              </a:moveTo>
              <a:lnTo>
                <a:pt x="120102" y="1085694"/>
              </a:lnTo>
              <a:lnTo>
                <a:pt x="120102" y="0"/>
              </a:lnTo>
              <a:lnTo>
                <a:pt x="240204" y="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>
        <a:off x="3338462" y="2077303"/>
        <a:ext cx="55597" cy="55597"/>
      </dsp:txXfrm>
    </dsp:sp>
    <dsp:sp modelId="{A5F9FBA1-79A0-4E93-9045-7996124E6266}">
      <dsp:nvSpPr>
        <dsp:cNvPr id="0" name=""/>
        <dsp:cNvSpPr/>
      </dsp:nvSpPr>
      <dsp:spPr>
        <a:xfrm>
          <a:off x="3246159" y="1104547"/>
          <a:ext cx="240204" cy="1543402"/>
        </a:xfrm>
        <a:custGeom>
          <a:avLst/>
          <a:gdLst/>
          <a:ahLst/>
          <a:cxnLst/>
          <a:rect l="0" t="0" r="0" b="0"/>
          <a:pathLst>
            <a:path>
              <a:moveTo>
                <a:pt x="0" y="1543402"/>
              </a:moveTo>
              <a:lnTo>
                <a:pt x="120102" y="1543402"/>
              </a:lnTo>
              <a:lnTo>
                <a:pt x="120102" y="0"/>
              </a:lnTo>
              <a:lnTo>
                <a:pt x="240204" y="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>
        <a:off x="3327212" y="1837199"/>
        <a:ext cx="78099" cy="78099"/>
      </dsp:txXfrm>
    </dsp:sp>
    <dsp:sp modelId="{9AEEF38E-2CEA-4466-AD96-177F3259A46E}">
      <dsp:nvSpPr>
        <dsp:cNvPr id="0" name=""/>
        <dsp:cNvSpPr/>
      </dsp:nvSpPr>
      <dsp:spPr>
        <a:xfrm>
          <a:off x="5806322" y="646840"/>
          <a:ext cx="240204" cy="228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102" y="0"/>
              </a:lnTo>
              <a:lnTo>
                <a:pt x="120102" y="228853"/>
              </a:lnTo>
              <a:lnTo>
                <a:pt x="240204" y="228853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>
        <a:off x="5918130" y="752972"/>
        <a:ext cx="16588" cy="16588"/>
      </dsp:txXfrm>
    </dsp:sp>
    <dsp:sp modelId="{5279BB81-8C7B-473C-9BB5-3ABC3DD44663}">
      <dsp:nvSpPr>
        <dsp:cNvPr id="0" name=""/>
        <dsp:cNvSpPr/>
      </dsp:nvSpPr>
      <dsp:spPr>
        <a:xfrm>
          <a:off x="5806322" y="417986"/>
          <a:ext cx="240204" cy="228853"/>
        </a:xfrm>
        <a:custGeom>
          <a:avLst/>
          <a:gdLst/>
          <a:ahLst/>
          <a:cxnLst/>
          <a:rect l="0" t="0" r="0" b="0"/>
          <a:pathLst>
            <a:path>
              <a:moveTo>
                <a:pt x="0" y="228853"/>
              </a:moveTo>
              <a:lnTo>
                <a:pt x="120102" y="228853"/>
              </a:lnTo>
              <a:lnTo>
                <a:pt x="120102" y="0"/>
              </a:lnTo>
              <a:lnTo>
                <a:pt x="240204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>
        <a:off x="5918130" y="524119"/>
        <a:ext cx="16588" cy="16588"/>
      </dsp:txXfrm>
    </dsp:sp>
    <dsp:sp modelId="{2BF7D8EC-EE29-4C76-B5D6-789136691517}">
      <dsp:nvSpPr>
        <dsp:cNvPr id="0" name=""/>
        <dsp:cNvSpPr/>
      </dsp:nvSpPr>
      <dsp:spPr>
        <a:xfrm>
          <a:off x="3246159" y="646840"/>
          <a:ext cx="240204" cy="2001109"/>
        </a:xfrm>
        <a:custGeom>
          <a:avLst/>
          <a:gdLst/>
          <a:ahLst/>
          <a:cxnLst/>
          <a:rect l="0" t="0" r="0" b="0"/>
          <a:pathLst>
            <a:path>
              <a:moveTo>
                <a:pt x="0" y="2001109"/>
              </a:moveTo>
              <a:lnTo>
                <a:pt x="120102" y="2001109"/>
              </a:lnTo>
              <a:lnTo>
                <a:pt x="120102" y="0"/>
              </a:lnTo>
              <a:lnTo>
                <a:pt x="240204" y="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700" kern="1200"/>
        </a:p>
      </dsp:txBody>
      <dsp:txXfrm>
        <a:off x="3315874" y="1597008"/>
        <a:ext cx="100773" cy="100773"/>
      </dsp:txXfrm>
    </dsp:sp>
    <dsp:sp modelId="{799369F1-497E-4C06-818E-B2518DEBA16D}">
      <dsp:nvSpPr>
        <dsp:cNvPr id="0" name=""/>
        <dsp:cNvSpPr/>
      </dsp:nvSpPr>
      <dsp:spPr>
        <a:xfrm>
          <a:off x="3246159" y="189132"/>
          <a:ext cx="240204" cy="2458817"/>
        </a:xfrm>
        <a:custGeom>
          <a:avLst/>
          <a:gdLst/>
          <a:ahLst/>
          <a:cxnLst/>
          <a:rect l="0" t="0" r="0" b="0"/>
          <a:pathLst>
            <a:path>
              <a:moveTo>
                <a:pt x="0" y="2458817"/>
              </a:moveTo>
              <a:lnTo>
                <a:pt x="120102" y="2458817"/>
              </a:lnTo>
              <a:lnTo>
                <a:pt x="120102" y="0"/>
              </a:lnTo>
              <a:lnTo>
                <a:pt x="240204" y="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800" kern="1200"/>
        </a:p>
      </dsp:txBody>
      <dsp:txXfrm>
        <a:off x="3304498" y="1356778"/>
        <a:ext cx="123526" cy="123526"/>
      </dsp:txXfrm>
    </dsp:sp>
    <dsp:sp modelId="{67D81C7D-E7A8-4640-A865-F7263BC9D45E}">
      <dsp:nvSpPr>
        <dsp:cNvPr id="0" name=""/>
        <dsp:cNvSpPr/>
      </dsp:nvSpPr>
      <dsp:spPr>
        <a:xfrm rot="16200000">
          <a:off x="1579262" y="1944647"/>
          <a:ext cx="1927189" cy="1406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Testing Ágil</a:t>
          </a:r>
        </a:p>
      </dsp:txBody>
      <dsp:txXfrm>
        <a:off x="1579262" y="1944647"/>
        <a:ext cx="1927189" cy="1406604"/>
      </dsp:txXfrm>
    </dsp:sp>
    <dsp:sp modelId="{78E000CD-3E60-410A-99F2-76A9B726D262}">
      <dsp:nvSpPr>
        <dsp:cNvPr id="0" name=""/>
        <dsp:cNvSpPr/>
      </dsp:nvSpPr>
      <dsp:spPr>
        <a:xfrm>
          <a:off x="3486364" y="6050"/>
          <a:ext cx="2293439" cy="366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Manifiesto de Testing</a:t>
          </a:r>
        </a:p>
      </dsp:txBody>
      <dsp:txXfrm>
        <a:off x="3486364" y="6050"/>
        <a:ext cx="2293439" cy="366165"/>
      </dsp:txXfrm>
    </dsp:sp>
    <dsp:sp modelId="{4B3CFB21-F362-4E27-9F11-824846814DD1}">
      <dsp:nvSpPr>
        <dsp:cNvPr id="0" name=""/>
        <dsp:cNvSpPr/>
      </dsp:nvSpPr>
      <dsp:spPr>
        <a:xfrm>
          <a:off x="3486364" y="463757"/>
          <a:ext cx="2319958" cy="366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Contexto</a:t>
          </a:r>
        </a:p>
      </dsp:txBody>
      <dsp:txXfrm>
        <a:off x="3486364" y="463757"/>
        <a:ext cx="2319958" cy="366165"/>
      </dsp:txXfrm>
    </dsp:sp>
    <dsp:sp modelId="{D2A9ED15-00B9-4941-A6A7-A3DDFDC8B507}">
      <dsp:nvSpPr>
        <dsp:cNvPr id="0" name=""/>
        <dsp:cNvSpPr/>
      </dsp:nvSpPr>
      <dsp:spPr>
        <a:xfrm>
          <a:off x="6046527" y="234903"/>
          <a:ext cx="1728706" cy="366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Testing en enfoque tradicional</a:t>
          </a:r>
        </a:p>
      </dsp:txBody>
      <dsp:txXfrm>
        <a:off x="6046527" y="234903"/>
        <a:ext cx="1728706" cy="366165"/>
      </dsp:txXfrm>
    </dsp:sp>
    <dsp:sp modelId="{CEE8FA76-C300-4792-982C-DD519008616A}">
      <dsp:nvSpPr>
        <dsp:cNvPr id="0" name=""/>
        <dsp:cNvSpPr/>
      </dsp:nvSpPr>
      <dsp:spPr>
        <a:xfrm>
          <a:off x="6046527" y="692611"/>
          <a:ext cx="1718077" cy="366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Testing en ambientes ágiles</a:t>
          </a:r>
        </a:p>
      </dsp:txBody>
      <dsp:txXfrm>
        <a:off x="6046527" y="692611"/>
        <a:ext cx="1718077" cy="366165"/>
      </dsp:txXfrm>
    </dsp:sp>
    <dsp:sp modelId="{0C10B3AF-294C-480A-82B7-1C8DB70810B2}">
      <dsp:nvSpPr>
        <dsp:cNvPr id="0" name=""/>
        <dsp:cNvSpPr/>
      </dsp:nvSpPr>
      <dsp:spPr>
        <a:xfrm>
          <a:off x="3486364" y="921464"/>
          <a:ext cx="2389137" cy="366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Principios de Testing Ágil</a:t>
          </a:r>
        </a:p>
      </dsp:txBody>
      <dsp:txXfrm>
        <a:off x="3486364" y="921464"/>
        <a:ext cx="2389137" cy="366165"/>
      </dsp:txXfrm>
    </dsp:sp>
    <dsp:sp modelId="{20D2D62E-FDF0-4446-93D3-1667E47DD3CD}">
      <dsp:nvSpPr>
        <dsp:cNvPr id="0" name=""/>
        <dsp:cNvSpPr/>
      </dsp:nvSpPr>
      <dsp:spPr>
        <a:xfrm>
          <a:off x="3486364" y="1379172"/>
          <a:ext cx="2172989" cy="366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Prácticas de Testing Ágil</a:t>
          </a:r>
        </a:p>
      </dsp:txBody>
      <dsp:txXfrm>
        <a:off x="3486364" y="1379172"/>
        <a:ext cx="2172989" cy="366165"/>
      </dsp:txXfrm>
    </dsp:sp>
    <dsp:sp modelId="{DF803B7C-0066-4949-B200-E5F2E2CE60AB}">
      <dsp:nvSpPr>
        <dsp:cNvPr id="0" name=""/>
        <dsp:cNvSpPr/>
      </dsp:nvSpPr>
      <dsp:spPr>
        <a:xfrm>
          <a:off x="3486364" y="1836879"/>
          <a:ext cx="2551395" cy="5895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Roles  y  Competencias del Tester</a:t>
          </a:r>
        </a:p>
      </dsp:txBody>
      <dsp:txXfrm>
        <a:off x="3486364" y="1836879"/>
        <a:ext cx="2551395" cy="589578"/>
      </dsp:txXfrm>
    </dsp:sp>
    <dsp:sp modelId="{BF8EEE44-2C81-46CB-8BEF-53560F7EE834}">
      <dsp:nvSpPr>
        <dsp:cNvPr id="0" name=""/>
        <dsp:cNvSpPr/>
      </dsp:nvSpPr>
      <dsp:spPr>
        <a:xfrm>
          <a:off x="6277964" y="1490878"/>
          <a:ext cx="1800191" cy="366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Ambientes Tradicionales</a:t>
          </a:r>
        </a:p>
      </dsp:txBody>
      <dsp:txXfrm>
        <a:off x="6277964" y="1490878"/>
        <a:ext cx="1800191" cy="366165"/>
      </dsp:txXfrm>
    </dsp:sp>
    <dsp:sp modelId="{CE9E268E-184E-4FCE-9F69-B3BA49B3BFCD}">
      <dsp:nvSpPr>
        <dsp:cNvPr id="0" name=""/>
        <dsp:cNvSpPr/>
      </dsp:nvSpPr>
      <dsp:spPr>
        <a:xfrm>
          <a:off x="6277964" y="1948585"/>
          <a:ext cx="1771306" cy="366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Ambientes Ágiles</a:t>
          </a:r>
        </a:p>
      </dsp:txBody>
      <dsp:txXfrm>
        <a:off x="6277964" y="1948585"/>
        <a:ext cx="1771306" cy="366165"/>
      </dsp:txXfrm>
    </dsp:sp>
    <dsp:sp modelId="{7C36F158-509A-43F1-AD19-25A66554F4A4}">
      <dsp:nvSpPr>
        <dsp:cNvPr id="0" name=""/>
        <dsp:cNvSpPr/>
      </dsp:nvSpPr>
      <dsp:spPr>
        <a:xfrm>
          <a:off x="6277964" y="2406293"/>
          <a:ext cx="2969580" cy="366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Principios y Valores para el Tester Ágil</a:t>
          </a:r>
        </a:p>
      </dsp:txBody>
      <dsp:txXfrm>
        <a:off x="6277964" y="2406293"/>
        <a:ext cx="2969580" cy="366165"/>
      </dsp:txXfrm>
    </dsp:sp>
    <dsp:sp modelId="{CF7D41A3-3AA7-4E79-80A4-0899AE41974F}">
      <dsp:nvSpPr>
        <dsp:cNvPr id="0" name=""/>
        <dsp:cNvSpPr/>
      </dsp:nvSpPr>
      <dsp:spPr>
        <a:xfrm>
          <a:off x="3486364" y="3321708"/>
          <a:ext cx="1201024" cy="366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Desafíos culturales</a:t>
          </a:r>
        </a:p>
      </dsp:txBody>
      <dsp:txXfrm>
        <a:off x="3486364" y="3321708"/>
        <a:ext cx="1201024" cy="366165"/>
      </dsp:txXfrm>
    </dsp:sp>
    <dsp:sp modelId="{D95B58F5-16E3-4B8E-8F34-B8D6D2255D0A}">
      <dsp:nvSpPr>
        <dsp:cNvPr id="0" name=""/>
        <dsp:cNvSpPr/>
      </dsp:nvSpPr>
      <dsp:spPr>
        <a:xfrm>
          <a:off x="4927593" y="2864000"/>
          <a:ext cx="2923965" cy="366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Cultura Organizacional</a:t>
          </a:r>
        </a:p>
      </dsp:txBody>
      <dsp:txXfrm>
        <a:off x="4927593" y="2864000"/>
        <a:ext cx="2923965" cy="366165"/>
      </dsp:txXfrm>
    </dsp:sp>
    <dsp:sp modelId="{E165DD32-764E-473D-A990-34680C47766F}">
      <dsp:nvSpPr>
        <dsp:cNvPr id="0" name=""/>
        <dsp:cNvSpPr/>
      </dsp:nvSpPr>
      <dsp:spPr>
        <a:xfrm>
          <a:off x="4927593" y="3321708"/>
          <a:ext cx="2140801" cy="366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Gestión de Cambio</a:t>
          </a:r>
        </a:p>
      </dsp:txBody>
      <dsp:txXfrm>
        <a:off x="4927593" y="3321708"/>
        <a:ext cx="2140801" cy="366165"/>
      </dsp:txXfrm>
    </dsp:sp>
    <dsp:sp modelId="{E2EBDF18-E4D9-4C10-98B7-0B4A82CB4F79}">
      <dsp:nvSpPr>
        <dsp:cNvPr id="0" name=""/>
        <dsp:cNvSpPr/>
      </dsp:nvSpPr>
      <dsp:spPr>
        <a:xfrm>
          <a:off x="4927593" y="3779415"/>
          <a:ext cx="2049559" cy="366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Manejo de Expectativas</a:t>
          </a:r>
        </a:p>
      </dsp:txBody>
      <dsp:txXfrm>
        <a:off x="4927593" y="3779415"/>
        <a:ext cx="2049559" cy="366165"/>
      </dsp:txXfrm>
    </dsp:sp>
    <dsp:sp modelId="{F8C2B959-3BBF-4EE6-8960-20F7B8BAA375}">
      <dsp:nvSpPr>
        <dsp:cNvPr id="0" name=""/>
        <dsp:cNvSpPr/>
      </dsp:nvSpPr>
      <dsp:spPr>
        <a:xfrm>
          <a:off x="3486364" y="3779415"/>
          <a:ext cx="1201024" cy="366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Cuadrantes del Testing</a:t>
          </a:r>
        </a:p>
      </dsp:txBody>
      <dsp:txXfrm>
        <a:off x="3486364" y="3779415"/>
        <a:ext cx="1201024" cy="366165"/>
      </dsp:txXfrm>
    </dsp:sp>
    <dsp:sp modelId="{4EFBDC5F-234A-456D-8026-276438DE7912}">
      <dsp:nvSpPr>
        <dsp:cNvPr id="0" name=""/>
        <dsp:cNvSpPr/>
      </dsp:nvSpPr>
      <dsp:spPr>
        <a:xfrm>
          <a:off x="3486364" y="4465976"/>
          <a:ext cx="1201024" cy="366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Pirámide del Testing</a:t>
          </a:r>
        </a:p>
      </dsp:txBody>
      <dsp:txXfrm>
        <a:off x="3486364" y="4465976"/>
        <a:ext cx="1201024" cy="366165"/>
      </dsp:txXfrm>
    </dsp:sp>
    <dsp:sp modelId="{35600D6C-3976-42EB-A593-6BE9D1794F55}">
      <dsp:nvSpPr>
        <dsp:cNvPr id="0" name=""/>
        <dsp:cNvSpPr/>
      </dsp:nvSpPr>
      <dsp:spPr>
        <a:xfrm>
          <a:off x="4927593" y="4237122"/>
          <a:ext cx="2165146" cy="366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En Ambientes tradicionales</a:t>
          </a:r>
        </a:p>
      </dsp:txBody>
      <dsp:txXfrm>
        <a:off x="4927593" y="4237122"/>
        <a:ext cx="2165146" cy="366165"/>
      </dsp:txXfrm>
    </dsp:sp>
    <dsp:sp modelId="{BEC3131C-4D68-41A7-9C3E-16F834D70551}">
      <dsp:nvSpPr>
        <dsp:cNvPr id="0" name=""/>
        <dsp:cNvSpPr/>
      </dsp:nvSpPr>
      <dsp:spPr>
        <a:xfrm>
          <a:off x="4927593" y="4694830"/>
          <a:ext cx="2192529" cy="3661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En Ambientes Ágiles</a:t>
          </a:r>
        </a:p>
      </dsp:txBody>
      <dsp:txXfrm>
        <a:off x="4927593" y="4694830"/>
        <a:ext cx="2192529" cy="366165"/>
      </dsp:txXfrm>
    </dsp:sp>
    <dsp:sp modelId="{B76C8D3C-0F3E-4A8A-B7C8-DA2892A81385}">
      <dsp:nvSpPr>
        <dsp:cNvPr id="0" name=""/>
        <dsp:cNvSpPr/>
      </dsp:nvSpPr>
      <dsp:spPr>
        <a:xfrm>
          <a:off x="3486364" y="4923684"/>
          <a:ext cx="1201024" cy="3661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100" kern="1200" dirty="0"/>
            <a:t>Automatización del Testing</a:t>
          </a:r>
        </a:p>
      </dsp:txBody>
      <dsp:txXfrm>
        <a:off x="3486364" y="4923684"/>
        <a:ext cx="1201024" cy="36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D7792-8467-49C5-9667-6FE2660AA482}">
      <dsp:nvSpPr>
        <dsp:cNvPr id="0" name=""/>
        <dsp:cNvSpPr/>
      </dsp:nvSpPr>
      <dsp:spPr>
        <a:xfrm>
          <a:off x="243115" y="1103"/>
          <a:ext cx="2708229" cy="16249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Testing se mueve hacia adelante en el proyecto</a:t>
          </a:r>
        </a:p>
      </dsp:txBody>
      <dsp:txXfrm>
        <a:off x="243115" y="1103"/>
        <a:ext cx="2708229" cy="1624937"/>
      </dsp:txXfrm>
    </dsp:sp>
    <dsp:sp modelId="{D0BD84C1-13D0-4943-811F-F248F50AE775}">
      <dsp:nvSpPr>
        <dsp:cNvPr id="0" name=""/>
        <dsp:cNvSpPr/>
      </dsp:nvSpPr>
      <dsp:spPr>
        <a:xfrm>
          <a:off x="3222167" y="1103"/>
          <a:ext cx="2708229" cy="1624937"/>
        </a:xfrm>
        <a:prstGeom prst="rect">
          <a:avLst/>
        </a:prstGeom>
        <a:solidFill>
          <a:schemeClr val="accent4">
            <a:hueOff val="69637"/>
            <a:satOff val="1348"/>
            <a:lumOff val="166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Testing no es una fase</a:t>
          </a:r>
        </a:p>
      </dsp:txBody>
      <dsp:txXfrm>
        <a:off x="3222167" y="1103"/>
        <a:ext cx="2708229" cy="1624937"/>
      </dsp:txXfrm>
    </dsp:sp>
    <dsp:sp modelId="{F6DE78BD-C190-4513-AA5D-B2BC25A1187D}">
      <dsp:nvSpPr>
        <dsp:cNvPr id="0" name=""/>
        <dsp:cNvSpPr/>
      </dsp:nvSpPr>
      <dsp:spPr>
        <a:xfrm>
          <a:off x="6201220" y="1103"/>
          <a:ext cx="2708229" cy="1624937"/>
        </a:xfrm>
        <a:prstGeom prst="rect">
          <a:avLst/>
        </a:prstGeom>
        <a:solidFill>
          <a:schemeClr val="accent4">
            <a:hueOff val="139273"/>
            <a:satOff val="2697"/>
            <a:lumOff val="333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Todos hacen testing</a:t>
          </a:r>
        </a:p>
      </dsp:txBody>
      <dsp:txXfrm>
        <a:off x="6201220" y="1103"/>
        <a:ext cx="2708229" cy="1624937"/>
      </dsp:txXfrm>
    </dsp:sp>
    <dsp:sp modelId="{9D29EC67-38EB-4EDA-8881-4E51E753DF8B}">
      <dsp:nvSpPr>
        <dsp:cNvPr id="0" name=""/>
        <dsp:cNvSpPr/>
      </dsp:nvSpPr>
      <dsp:spPr>
        <a:xfrm>
          <a:off x="243115" y="1896864"/>
          <a:ext cx="2708229" cy="1624937"/>
        </a:xfrm>
        <a:prstGeom prst="rect">
          <a:avLst/>
        </a:prstGeom>
        <a:solidFill>
          <a:schemeClr val="accent4">
            <a:hueOff val="208910"/>
            <a:satOff val="4045"/>
            <a:lumOff val="500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Reducir la latencia del feedback</a:t>
          </a:r>
        </a:p>
      </dsp:txBody>
      <dsp:txXfrm>
        <a:off x="243115" y="1896864"/>
        <a:ext cx="2708229" cy="1624937"/>
      </dsp:txXfrm>
    </dsp:sp>
    <dsp:sp modelId="{B7DA8FBA-7AA1-40B1-B47A-6A4CD07C6BE6}">
      <dsp:nvSpPr>
        <dsp:cNvPr id="0" name=""/>
        <dsp:cNvSpPr/>
      </dsp:nvSpPr>
      <dsp:spPr>
        <a:xfrm>
          <a:off x="3222167" y="1896864"/>
          <a:ext cx="2708229" cy="1624937"/>
        </a:xfrm>
        <a:prstGeom prst="rect">
          <a:avLst/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Las pruebas representan expectativas</a:t>
          </a:r>
        </a:p>
      </dsp:txBody>
      <dsp:txXfrm>
        <a:off x="3222167" y="1896864"/>
        <a:ext cx="2708229" cy="1624937"/>
      </dsp:txXfrm>
    </dsp:sp>
    <dsp:sp modelId="{80CB3350-073D-467E-9238-D8EA431D4EBC}">
      <dsp:nvSpPr>
        <dsp:cNvPr id="0" name=""/>
        <dsp:cNvSpPr/>
      </dsp:nvSpPr>
      <dsp:spPr>
        <a:xfrm>
          <a:off x="6201220" y="1896864"/>
          <a:ext cx="2708229" cy="1624937"/>
        </a:xfrm>
        <a:prstGeom prst="rect">
          <a:avLst/>
        </a:prstGeom>
        <a:solidFill>
          <a:schemeClr val="accent4">
            <a:hueOff val="348183"/>
            <a:satOff val="6742"/>
            <a:lumOff val="833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Mantener el código limpio, corregir los defectos rápido</a:t>
          </a:r>
        </a:p>
      </dsp:txBody>
      <dsp:txXfrm>
        <a:off x="6201220" y="1896864"/>
        <a:ext cx="2708229" cy="1624937"/>
      </dsp:txXfrm>
    </dsp:sp>
    <dsp:sp modelId="{DA5EEBE9-27F7-4B77-BDCC-77E95F985EEC}">
      <dsp:nvSpPr>
        <dsp:cNvPr id="0" name=""/>
        <dsp:cNvSpPr/>
      </dsp:nvSpPr>
      <dsp:spPr>
        <a:xfrm>
          <a:off x="243115" y="3792625"/>
          <a:ext cx="2708229" cy="1624937"/>
        </a:xfrm>
        <a:prstGeom prst="rect">
          <a:avLst/>
        </a:prstGeom>
        <a:solidFill>
          <a:schemeClr val="accent4">
            <a:hueOff val="417820"/>
            <a:satOff val="8091"/>
            <a:lumOff val="1000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Reducir la sobrecarga de documentación de las pruebas</a:t>
          </a:r>
        </a:p>
      </dsp:txBody>
      <dsp:txXfrm>
        <a:off x="243115" y="3792625"/>
        <a:ext cx="2708229" cy="1624937"/>
      </dsp:txXfrm>
    </dsp:sp>
    <dsp:sp modelId="{9B3F3BB8-CA9C-4E6C-88E2-6BD9204F692D}">
      <dsp:nvSpPr>
        <dsp:cNvPr id="0" name=""/>
        <dsp:cNvSpPr/>
      </dsp:nvSpPr>
      <dsp:spPr>
        <a:xfrm>
          <a:off x="3222167" y="3792625"/>
          <a:ext cx="2708229" cy="1624937"/>
        </a:xfrm>
        <a:prstGeom prst="rect">
          <a:avLst/>
        </a:prstGeom>
        <a:solidFill>
          <a:schemeClr val="accent4">
            <a:hueOff val="487456"/>
            <a:satOff val="9439"/>
            <a:lumOff val="1166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Las pruebas son parte del “done”</a:t>
          </a:r>
        </a:p>
      </dsp:txBody>
      <dsp:txXfrm>
        <a:off x="3222167" y="3792625"/>
        <a:ext cx="2708229" cy="1624937"/>
      </dsp:txXfrm>
    </dsp:sp>
    <dsp:sp modelId="{24C2FCC0-07C2-4C9E-B7AE-D4DF7E4D9770}">
      <dsp:nvSpPr>
        <dsp:cNvPr id="0" name=""/>
        <dsp:cNvSpPr/>
      </dsp:nvSpPr>
      <dsp:spPr>
        <a:xfrm>
          <a:off x="6201220" y="3792625"/>
          <a:ext cx="2708229" cy="1624937"/>
        </a:xfrm>
        <a:prstGeom prst="rect">
          <a:avLst/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De probar al final a Conducido por Pruebas</a:t>
          </a:r>
        </a:p>
      </dsp:txBody>
      <dsp:txXfrm>
        <a:off x="6201220" y="3792625"/>
        <a:ext cx="2708229" cy="1624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BD5EC-3598-401C-85DA-37E0D9C3B6C8}">
      <dsp:nvSpPr>
        <dsp:cNvPr id="0" name=""/>
        <dsp:cNvSpPr/>
      </dsp:nvSpPr>
      <dsp:spPr>
        <a:xfrm>
          <a:off x="1508659" y="202724"/>
          <a:ext cx="3870635" cy="12095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285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Pruebas de unidad e integración automatizadas</a:t>
          </a:r>
        </a:p>
      </dsp:txBody>
      <dsp:txXfrm>
        <a:off x="1508659" y="202724"/>
        <a:ext cx="3870635" cy="1209573"/>
      </dsp:txXfrm>
    </dsp:sp>
    <dsp:sp modelId="{000BD7D4-1B98-47D9-BB74-18473FE79363}">
      <dsp:nvSpPr>
        <dsp:cNvPr id="0" name=""/>
        <dsp:cNvSpPr/>
      </dsp:nvSpPr>
      <dsp:spPr>
        <a:xfrm>
          <a:off x="672074" y="16451"/>
          <a:ext cx="1447817" cy="127005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C3037-F95E-4880-A23D-33DE3D45B77F}">
      <dsp:nvSpPr>
        <dsp:cNvPr id="0" name=""/>
        <dsp:cNvSpPr/>
      </dsp:nvSpPr>
      <dsp:spPr>
        <a:xfrm>
          <a:off x="6434763" y="202144"/>
          <a:ext cx="3870635" cy="12095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285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TDD (Test </a:t>
          </a:r>
          <a:r>
            <a:rPr lang="es-ES" sz="2200" kern="1200" dirty="0" err="1"/>
            <a:t>Driven</a:t>
          </a:r>
          <a:r>
            <a:rPr lang="es-ES" sz="2200" kern="1200" dirty="0"/>
            <a:t> </a:t>
          </a:r>
          <a:r>
            <a:rPr lang="es-ES" sz="2200" kern="1200" dirty="0" err="1"/>
            <a:t>Development</a:t>
          </a:r>
          <a:r>
            <a:rPr lang="es-ES" sz="2200" kern="1200" dirty="0"/>
            <a:t>)</a:t>
          </a:r>
        </a:p>
      </dsp:txBody>
      <dsp:txXfrm>
        <a:off x="6434763" y="202144"/>
        <a:ext cx="3870635" cy="1209573"/>
      </dsp:txXfrm>
    </dsp:sp>
    <dsp:sp modelId="{E725B5AE-A0B8-48D3-B9D2-7602F83904F5}">
      <dsp:nvSpPr>
        <dsp:cNvPr id="0" name=""/>
        <dsp:cNvSpPr/>
      </dsp:nvSpPr>
      <dsp:spPr>
        <a:xfrm>
          <a:off x="5544882" y="28008"/>
          <a:ext cx="1444320" cy="1270052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6000" r="-16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65622-53E4-42E4-BC1B-F7655DF37393}">
      <dsp:nvSpPr>
        <dsp:cNvPr id="0" name=""/>
        <dsp:cNvSpPr/>
      </dsp:nvSpPr>
      <dsp:spPr>
        <a:xfrm>
          <a:off x="1547506" y="1725443"/>
          <a:ext cx="3870635" cy="12095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285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Pruebas de Regresión a nivel de sistema automatizadas</a:t>
          </a:r>
        </a:p>
      </dsp:txBody>
      <dsp:txXfrm>
        <a:off x="1547506" y="1725443"/>
        <a:ext cx="3870635" cy="1209573"/>
      </dsp:txXfrm>
    </dsp:sp>
    <dsp:sp modelId="{601ACED0-BC60-486A-BD02-2F6C7F29E0EF}">
      <dsp:nvSpPr>
        <dsp:cNvPr id="0" name=""/>
        <dsp:cNvSpPr/>
      </dsp:nvSpPr>
      <dsp:spPr>
        <a:xfrm>
          <a:off x="576063" y="1450279"/>
          <a:ext cx="1507247" cy="1270052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t="-2000" b="-2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000FB-F97E-4F10-A62A-7F7632E8298D}">
      <dsp:nvSpPr>
        <dsp:cNvPr id="0" name=""/>
        <dsp:cNvSpPr/>
      </dsp:nvSpPr>
      <dsp:spPr>
        <a:xfrm>
          <a:off x="6409065" y="1642297"/>
          <a:ext cx="3870635" cy="12095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285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ATDD (Desarrollo conducido por Pruebas de aceptación</a:t>
          </a:r>
        </a:p>
      </dsp:txBody>
      <dsp:txXfrm>
        <a:off x="6409065" y="1642297"/>
        <a:ext cx="3870635" cy="1209573"/>
      </dsp:txXfrm>
    </dsp:sp>
    <dsp:sp modelId="{29FD681B-64DD-4150-94F1-9867731D2130}">
      <dsp:nvSpPr>
        <dsp:cNvPr id="0" name=""/>
        <dsp:cNvSpPr/>
      </dsp:nvSpPr>
      <dsp:spPr>
        <a:xfrm>
          <a:off x="5583728" y="1550727"/>
          <a:ext cx="1348363" cy="1270052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l="-5000" r="-5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2612C-5D9F-41AB-A5C2-63E15C7A9E44}">
      <dsp:nvSpPr>
        <dsp:cNvPr id="0" name=""/>
        <dsp:cNvSpPr/>
      </dsp:nvSpPr>
      <dsp:spPr>
        <a:xfrm>
          <a:off x="1544064" y="3248162"/>
          <a:ext cx="3870635" cy="12095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285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Pruebas exploratorias</a:t>
          </a:r>
        </a:p>
      </dsp:txBody>
      <dsp:txXfrm>
        <a:off x="1544064" y="3248162"/>
        <a:ext cx="3870635" cy="1209573"/>
      </dsp:txXfrm>
    </dsp:sp>
    <dsp:sp modelId="{957FFD51-D83B-42B9-9A7B-07EC0357688C}">
      <dsp:nvSpPr>
        <dsp:cNvPr id="0" name=""/>
        <dsp:cNvSpPr/>
      </dsp:nvSpPr>
      <dsp:spPr>
        <a:xfrm>
          <a:off x="458532" y="2986447"/>
          <a:ext cx="1482091" cy="1270052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 l="-5000" r="-5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4D158-8E2B-4D95-B579-F46A57DCF3A5}">
      <dsp:nvSpPr>
        <dsp:cNvPr id="0" name=""/>
        <dsp:cNvSpPr/>
      </dsp:nvSpPr>
      <dsp:spPr>
        <a:xfrm>
          <a:off x="6356152" y="3212661"/>
          <a:ext cx="3870635" cy="12095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285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Control de versión de las pruebas con el código</a:t>
          </a:r>
        </a:p>
      </dsp:txBody>
      <dsp:txXfrm>
        <a:off x="6356152" y="3212661"/>
        <a:ext cx="3870635" cy="1209573"/>
      </dsp:txXfrm>
    </dsp:sp>
    <dsp:sp modelId="{8D7DD04E-B5F2-4AF7-BFC0-3CAE56C96805}">
      <dsp:nvSpPr>
        <dsp:cNvPr id="0" name=""/>
        <dsp:cNvSpPr/>
      </dsp:nvSpPr>
      <dsp:spPr>
        <a:xfrm>
          <a:off x="5580287" y="3098352"/>
          <a:ext cx="1336975" cy="1170429"/>
        </a:xfrm>
        <a:prstGeom prst="rect">
          <a:avLst/>
        </a:prstGeom>
        <a:blipFill rotWithShape="1">
          <a:blip xmlns:r="http://schemas.openxmlformats.org/officeDocument/2006/relationships" r:embed="rId6"/>
          <a:srcRect/>
          <a:stretch>
            <a:fillRect l="-7000" r="-7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CC157-F411-4B92-A6DA-623EEE9138AB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B4934-1398-4E26-A531-B74EE81431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699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19D78C-E881-4B87-80D2-AADE4C85FF93}" type="slidenum">
              <a:rPr lang="es-ES_tradnl" smtClean="0"/>
              <a:pPr>
                <a:defRPr/>
              </a:pPr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2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19D78C-E881-4B87-80D2-AADE4C85FF93}" type="slidenum">
              <a:rPr lang="es-ES_tradnl" smtClean="0"/>
              <a:pPr>
                <a:defRPr/>
              </a:pPr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916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19D78C-E881-4B87-80D2-AADE4C85FF93}" type="slidenum">
              <a:rPr lang="es-ES_tradnl" smtClean="0"/>
              <a:pPr>
                <a:defRPr/>
              </a:pPr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429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23/10/2019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F4C933-CB18-40E0-8A99-D2F30829F46A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AR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1756476-5F2B-4697-A40C-21C1731AE8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416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F4C933-CB18-40E0-8A99-D2F30829F46A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AR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1756476-5F2B-4697-A40C-21C1731AE8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2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F4C933-CB18-40E0-8A99-D2F30829F46A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AR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1756476-5F2B-4697-A40C-21C1731AE84D}" type="slidenum">
              <a:rPr lang="es-AR" smtClean="0"/>
              <a:t>‹Nº›</a:t>
            </a:fld>
            <a:endParaRPr lang="es-AR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1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F4C933-CB18-40E0-8A99-D2F30829F46A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AR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1756476-5F2B-4697-A40C-21C1731AE8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05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71372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23/10/2019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0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F4C933-CB18-40E0-8A99-D2F30829F46A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AR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1756476-5F2B-4697-A40C-21C1731AE8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33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F4C933-CB18-40E0-8A99-D2F30829F46A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AR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1756476-5F2B-4697-A40C-21C1731AE8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8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F4C933-CB18-40E0-8A99-D2F30829F46A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AR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1756476-5F2B-4697-A40C-21C1731AE8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416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F4C933-CB18-40E0-8A99-D2F30829F46A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AR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1756476-5F2B-4697-A40C-21C1731AE8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65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F4C933-CB18-40E0-8A99-D2F30829F46A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AR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1756476-5F2B-4697-A40C-21C1731AE8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88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FAF4C933-CB18-40E0-8A99-D2F30829F46A}" type="datetimeFigureOut">
              <a:rPr lang="es-AR" smtClean="0"/>
              <a:t>23/10/2019</a:t>
            </a:fld>
            <a:endParaRPr lang="es-AR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81756476-5F2B-4697-A40C-21C1731AE84D}" type="slidenum">
              <a:rPr lang="es-AR" smtClean="0"/>
              <a:t>‹Nº›</a:t>
            </a:fld>
            <a:endParaRPr lang="es-AR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03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FFEB3-44BF-4520-8DF8-1525C37CD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Testing en Ambientes Ágiles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316245-750C-4474-8F1D-243AD893D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AR" dirty="0"/>
              <a:t>Judith Meles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2148A6D-2C05-473B-9FE6-15E2F5CC8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349"/>
            <a:ext cx="310001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AR" sz="1400" b="1" dirty="0">
                <a:solidFill>
                  <a:schemeClr val="bg1"/>
                </a:solidFill>
                <a:latin typeface="Tw Cen MT" pitchFamily="34" charset="0"/>
              </a:rPr>
              <a:t>Universidad Tecnológica Nacional</a:t>
            </a:r>
          </a:p>
          <a:p>
            <a:pPr algn="l"/>
            <a:r>
              <a:rPr lang="es-ES_tradnl" sz="1400" b="1" dirty="0">
                <a:solidFill>
                  <a:schemeClr val="bg1"/>
                </a:solidFill>
                <a:latin typeface="Tw Cen MT" pitchFamily="34" charset="0"/>
              </a:rPr>
              <a:t>Facultad Regional Córdoba</a:t>
            </a:r>
          </a:p>
          <a:p>
            <a:pPr algn="l"/>
            <a:r>
              <a:rPr lang="es-ES_tradnl" sz="1400" b="1" dirty="0">
                <a:solidFill>
                  <a:schemeClr val="bg1"/>
                </a:solidFill>
                <a:latin typeface="Tw Cen MT" pitchFamily="34" charset="0"/>
              </a:rPr>
              <a:t>Cátedra de Ingeniería de Software</a:t>
            </a:r>
          </a:p>
          <a:p>
            <a:pPr algn="l"/>
            <a:r>
              <a:rPr lang="es-ES_tradnl" sz="1400" b="1" dirty="0">
                <a:solidFill>
                  <a:schemeClr val="bg1"/>
                </a:solidFill>
                <a:latin typeface="Tw Cen MT" pitchFamily="34" charset="0"/>
              </a:rPr>
              <a:t>Docentes: Judith Meles &amp; Laura Covaro</a:t>
            </a:r>
          </a:p>
        </p:txBody>
      </p:sp>
    </p:spTree>
    <p:extLst>
      <p:ext uri="{BB962C8B-B14F-4D97-AF65-F5344CB8AC3E}">
        <p14:creationId xmlns:p14="http://schemas.microsoft.com/office/powerpoint/2010/main" val="188265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D4DD2-8ED3-4BF0-8950-A2FC23E6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Testing Ágil: Agenda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4FE5BA8-D75B-4306-B624-88C7C8AB7E3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58148036"/>
              </p:ext>
            </p:extLst>
          </p:nvPr>
        </p:nvGraphicFramePr>
        <p:xfrm>
          <a:off x="1104900" y="1427163"/>
          <a:ext cx="11087100" cy="529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61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7B3B4-75BE-4CD5-A9A2-5B421566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2074363"/>
            <a:ext cx="2752353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121920" tIns="60960" rIns="121920" bIns="60960" rtlCol="0" anchor="ctr">
            <a:normAutofit/>
          </a:bodyPr>
          <a:lstStyle/>
          <a:p>
            <a:pPr algn="ctr" defTabSz="1219170"/>
            <a:r>
              <a:rPr lang="en-US" sz="2667" dirty="0">
                <a:solidFill>
                  <a:schemeClr val="bg1"/>
                </a:solidFill>
              </a:rPr>
              <a:t>Testing </a:t>
            </a:r>
            <a:r>
              <a:rPr lang="es-AR" sz="2667" dirty="0">
                <a:solidFill>
                  <a:schemeClr val="bg1"/>
                </a:solidFill>
              </a:rPr>
              <a:t>Manifesto</a:t>
            </a:r>
          </a:p>
        </p:txBody>
      </p:sp>
      <p:pic>
        <p:nvPicPr>
          <p:cNvPr id="6" name="Marcador de contenido 5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E8EBE2AF-A9AA-4F3A-A987-12D863878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60" y="1607925"/>
            <a:ext cx="7120559" cy="493098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0BB7B9-BA82-4A76-9957-966D808A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 defTabSz="609585">
              <a:lnSpc>
                <a:spcPct val="90000"/>
              </a:lnSpc>
              <a:spcAft>
                <a:spcPts val="800"/>
              </a:spcAft>
              <a:defRPr/>
            </a:pPr>
            <a:fld id="{7F874909-71AE-441B-9219-0BBE28DF41A2}" type="slidenum">
              <a:rPr lang="en-US" sz="1600"/>
              <a:pPr defTabSz="609585">
                <a:lnSpc>
                  <a:spcPct val="90000"/>
                </a:lnSpc>
                <a:spcAft>
                  <a:spcPts val="800"/>
                </a:spcAft>
                <a:defRPr/>
              </a:pPr>
              <a:t>3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910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BAD09-0A75-4011-A392-7ECBFE30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8" y="-662782"/>
            <a:ext cx="10515600" cy="1325563"/>
          </a:xfrm>
        </p:spPr>
        <p:txBody>
          <a:bodyPr/>
          <a:lstStyle/>
          <a:p>
            <a:r>
              <a:rPr lang="es-AR" dirty="0"/>
              <a:t>9 Principios para Testing en Proyectos Ágiles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721E6-5811-45CF-81CD-3F700E18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74909-71AE-441B-9219-0BBE28DF41A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1D965DE-1771-4BF8-8560-3B80584189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747387"/>
              </p:ext>
            </p:extLst>
          </p:nvPr>
        </p:nvGraphicFramePr>
        <p:xfrm>
          <a:off x="1464906" y="1362488"/>
          <a:ext cx="91525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8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B097E-9F2F-46E0-A92A-95983548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6 Prácticas Concretas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EA0FB21-7073-4255-9929-9AA98B33D1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371" y="1690689"/>
          <a:ext cx="10922429" cy="4485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3E8A08-F544-472D-B5D7-F8C96E5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74909-71AE-441B-9219-0BBE28DF41A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79E5A-F420-48A3-9D00-3B43042E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2074363"/>
            <a:ext cx="2752353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121920" tIns="60960" rIns="121920" bIns="60960" rtlCol="0" anchor="ctr">
            <a:normAutofit/>
          </a:bodyPr>
          <a:lstStyle/>
          <a:p>
            <a:pPr algn="ctr" defTabSz="1219170"/>
            <a:r>
              <a:rPr lang="en-US" sz="2667">
                <a:solidFill>
                  <a:schemeClr val="bg1"/>
                </a:solidFill>
              </a:rPr>
              <a:t>Cuadrantes de Testing Ágil</a:t>
            </a:r>
          </a:p>
        </p:txBody>
      </p:sp>
      <p:pic>
        <p:nvPicPr>
          <p:cNvPr id="6" name="Marcador de contenido 5" descr="Imagen que contiene texto, captura de pantalla&#10;&#10;Descripción generada con confianza muy alta">
            <a:extLst>
              <a:ext uri="{FF2B5EF4-FFF2-40B4-BE49-F238E27FC236}">
                <a16:creationId xmlns:a16="http://schemas.microsoft.com/office/drawing/2014/main" id="{68DAE63B-8B38-4225-9869-2D5B91E3C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40" y="961812"/>
            <a:ext cx="6731721" cy="493098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5C7868-956B-4A16-B2C8-5974964E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 defTabSz="609585">
              <a:lnSpc>
                <a:spcPct val="90000"/>
              </a:lnSpc>
              <a:spcAft>
                <a:spcPts val="800"/>
              </a:spcAft>
              <a:defRPr/>
            </a:pPr>
            <a:fld id="{7F874909-71AE-441B-9219-0BBE28DF41A2}" type="slidenum">
              <a:rPr lang="en-US" sz="1600"/>
              <a:pPr defTabSz="609585">
                <a:lnSpc>
                  <a:spcPct val="90000"/>
                </a:lnSpc>
                <a:spcAft>
                  <a:spcPts val="800"/>
                </a:spcAft>
                <a:defRPr/>
              </a:pPr>
              <a:t>6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250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1458</TotalTime>
  <Words>211</Words>
  <Application>Microsoft Office PowerPoint</Application>
  <PresentationFormat>Panorámica</PresentationFormat>
  <Paragraphs>53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Euphemia</vt:lpstr>
      <vt:lpstr>Plantagenet Cherokee</vt:lpstr>
      <vt:lpstr>Tw Cen MT</vt:lpstr>
      <vt:lpstr>Wingdings</vt:lpstr>
      <vt:lpstr>Literatura académica 16 × 9</vt:lpstr>
      <vt:lpstr>Testing en Ambientes Ágiles</vt:lpstr>
      <vt:lpstr>Testing Ágil: Agenda</vt:lpstr>
      <vt:lpstr>Testing Manifesto</vt:lpstr>
      <vt:lpstr>9 Principios para Testing en Proyectos Ágiles</vt:lpstr>
      <vt:lpstr>6 Prácticas Concretas</vt:lpstr>
      <vt:lpstr>Cuadrantes de Testing Ágil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en Ambientes Ágiles</dc:title>
  <dc:creator>Judith Meles</dc:creator>
  <cp:lastModifiedBy>Judith Meles</cp:lastModifiedBy>
  <cp:revision>9</cp:revision>
  <dcterms:created xsi:type="dcterms:W3CDTF">2019-10-23T16:08:04Z</dcterms:created>
  <dcterms:modified xsi:type="dcterms:W3CDTF">2019-10-24T16:26:11Z</dcterms:modified>
</cp:coreProperties>
</file>