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MSIPCMContentMarking" descr="{&quot;HashCode&quot;:-424964394,&quot;Placement&quot;:&quot;Footer&quot;}"/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6623" y="1507305"/>
            <a:ext cx="8825658" cy="2677648"/>
          </a:xfrm>
        </p:spPr>
        <p:txBody>
          <a:bodyPr/>
          <a:lstStyle/>
          <a:p>
            <a:r>
              <a:rPr lang="es-AR" dirty="0" smtClean="0"/>
              <a:t>Desafío </a:t>
            </a:r>
            <a:r>
              <a:rPr lang="es-AR" dirty="0"/>
              <a:t>1 - Limpieza de datos EDA </a:t>
            </a:r>
            <a:r>
              <a:rPr lang="es-AR" dirty="0" err="1"/>
              <a:t>Properati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6470" y="4532681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Barrionuevo, Nicolás</a:t>
            </a:r>
          </a:p>
          <a:p>
            <a:r>
              <a:rPr lang="es-AR" dirty="0" smtClean="0"/>
              <a:t>Carrascosa, Alejandro</a:t>
            </a:r>
          </a:p>
          <a:p>
            <a:r>
              <a:rPr lang="es-AR" dirty="0" err="1" smtClean="0"/>
              <a:t>Carriillo</a:t>
            </a:r>
            <a:r>
              <a:rPr lang="es-AR" dirty="0" smtClean="0"/>
              <a:t>, </a:t>
            </a:r>
            <a:r>
              <a:rPr lang="es-AR" dirty="0" err="1" smtClean="0"/>
              <a:t>lucas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6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</a:t>
            </a:r>
            <a:r>
              <a:rPr lang="es-AR" dirty="0"/>
              <a:t>exploratorio de los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llenar por </a:t>
            </a:r>
            <a:r>
              <a:rPr lang="es-AR" dirty="0" err="1" smtClean="0"/>
              <a:t>lucas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9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</a:t>
            </a:r>
            <a:r>
              <a:rPr lang="es-AR" dirty="0"/>
              <a:t>exploratorio de los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llenar por </a:t>
            </a:r>
            <a:r>
              <a:rPr lang="es-AR" dirty="0" err="1" smtClean="0"/>
              <a:t>lucas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Limpieza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del campo </a:t>
            </a:r>
            <a:r>
              <a:rPr lang="en-US" dirty="0" smtClean="0"/>
              <a:t>“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place_with_parent_names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1 : un </a:t>
            </a:r>
            <a:r>
              <a:rPr lang="en-US" dirty="0" err="1" smtClean="0"/>
              <a:t>único</a:t>
            </a:r>
            <a:r>
              <a:rPr lang="en-US" dirty="0" smtClean="0"/>
              <a:t> valor =&gt; Argentina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2 : dos </a:t>
            </a:r>
            <a:r>
              <a:rPr lang="en-US" dirty="0" err="1" smtClean="0"/>
              <a:t>grupos</a:t>
            </a:r>
            <a:r>
              <a:rPr lang="en-US" dirty="0" smtClean="0"/>
              <a:t> =&gt;Cap/Buenos Aires o </a:t>
            </a:r>
            <a:r>
              <a:rPr lang="en-US" dirty="0" err="1" smtClean="0"/>
              <a:t>Provincias</a:t>
            </a:r>
            <a:r>
              <a:rPr lang="en-US" dirty="0" smtClean="0"/>
              <a:t> de la Argentina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5 :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asociada</a:t>
            </a:r>
            <a:r>
              <a:rPr lang="en-US" dirty="0" smtClean="0"/>
              <a:t> a </a:t>
            </a:r>
            <a:r>
              <a:rPr lang="en-US" dirty="0" err="1" smtClean="0"/>
              <a:t>Nordelta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colum.4 (Barrio </a:t>
            </a:r>
            <a:r>
              <a:rPr lang="en-US" dirty="0" err="1" smtClean="0"/>
              <a:t>privado</a:t>
            </a:r>
            <a:r>
              <a:rPr lang="en-US" dirty="0" smtClean="0"/>
              <a:t>/Country)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3 :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=&gt; </a:t>
            </a:r>
            <a:r>
              <a:rPr lang="en-US" dirty="0" err="1" smtClean="0"/>
              <a:t>partido</a:t>
            </a:r>
            <a:r>
              <a:rPr lang="en-US" dirty="0" smtClean="0"/>
              <a:t>/barrio o “Palermo” con </a:t>
            </a:r>
            <a:r>
              <a:rPr lang="en-US" dirty="0" err="1" smtClean="0"/>
              <a:t>una</a:t>
            </a:r>
            <a:r>
              <a:rPr lang="en-US" dirty="0" smtClean="0"/>
              <a:t> division extra, </a:t>
            </a:r>
            <a:r>
              <a:rPr lang="en-US" dirty="0" err="1" smtClean="0"/>
              <a:t>ej</a:t>
            </a:r>
            <a:r>
              <a:rPr lang="en-US" dirty="0" smtClean="0"/>
              <a:t> “Palermo </a:t>
            </a:r>
            <a:r>
              <a:rPr lang="en-US" dirty="0" err="1" smtClean="0"/>
              <a:t>Soho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53" y="4921594"/>
            <a:ext cx="6200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Limpieza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los precios</a:t>
            </a:r>
          </a:p>
          <a:p>
            <a:pPr lvl="1"/>
            <a:r>
              <a:rPr lang="es-ES" dirty="0" smtClean="0"/>
              <a:t>4 monedas relacionadas con Precio USD/ARG/PEN/UYU</a:t>
            </a:r>
          </a:p>
          <a:p>
            <a:pPr lvl="2"/>
            <a:r>
              <a:rPr lang="es-ES" sz="1600" dirty="0"/>
              <a:t>USD =&gt;Precio = </a:t>
            </a:r>
            <a:r>
              <a:rPr lang="es-AR" sz="1600" dirty="0" err="1"/>
              <a:t>price_aprox_usd</a:t>
            </a:r>
            <a:r>
              <a:rPr lang="es-AR" sz="1600" dirty="0"/>
              <a:t> / ARS &lt;&gt; </a:t>
            </a:r>
            <a:r>
              <a:rPr lang="es-AR" sz="1600" dirty="0" err="1"/>
              <a:t>price_aprox_local_currency</a:t>
            </a:r>
            <a:r>
              <a:rPr lang="es-AR" sz="1600" dirty="0"/>
              <a:t> </a:t>
            </a:r>
          </a:p>
          <a:p>
            <a:pPr lvl="2"/>
            <a:r>
              <a:rPr lang="es-AR" sz="1600" dirty="0"/>
              <a:t>Precio </a:t>
            </a:r>
            <a:r>
              <a:rPr lang="es-AR" sz="1600" dirty="0" err="1"/>
              <a:t>aprox</a:t>
            </a:r>
            <a:r>
              <a:rPr lang="es-AR" sz="1600" dirty="0"/>
              <a:t> -&gt; convertido a USD </a:t>
            </a:r>
            <a:r>
              <a:rPr lang="es-AR" sz="1600" dirty="0" smtClean="0"/>
              <a:t>/ </a:t>
            </a:r>
            <a:r>
              <a:rPr lang="es-AR" sz="1600" dirty="0" err="1" smtClean="0"/>
              <a:t>Sup</a:t>
            </a:r>
            <a:r>
              <a:rPr lang="es-AR" sz="1600" dirty="0" smtClean="0"/>
              <a:t> Total =&gt; </a:t>
            </a:r>
            <a:r>
              <a:rPr lang="es-AR" sz="1600" dirty="0"/>
              <a:t>Valor del </a:t>
            </a:r>
            <a:r>
              <a:rPr lang="es-AR" sz="1600" dirty="0" smtClean="0"/>
              <a:t>M2</a:t>
            </a:r>
          </a:p>
          <a:p>
            <a:pPr lvl="3"/>
            <a:r>
              <a:rPr lang="es-AR" sz="1600" dirty="0"/>
              <a:t>Superficie descubierta = Superficie Total – Superficie Cubierta </a:t>
            </a:r>
          </a:p>
          <a:p>
            <a:pPr lvl="2"/>
            <a:r>
              <a:rPr lang="es-AR" sz="1600" dirty="0"/>
              <a:t>PEN : venta de más de un </a:t>
            </a:r>
            <a:r>
              <a:rPr lang="es-AR" sz="1600" dirty="0" smtClean="0"/>
              <a:t>inmueble</a:t>
            </a:r>
          </a:p>
          <a:p>
            <a:pPr lvl="2"/>
            <a:endParaRPr lang="es-AR" sz="1600" dirty="0"/>
          </a:p>
          <a:p>
            <a:pPr marL="457200" lvl="1" indent="0">
              <a:buNone/>
            </a:pPr>
            <a:endParaRPr lang="es-ES" dirty="0"/>
          </a:p>
          <a:p>
            <a:pPr lvl="2"/>
            <a:endParaRPr lang="es-AR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10" y="4846681"/>
            <a:ext cx="8496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Se analizo el campo </a:t>
            </a:r>
            <a:r>
              <a:rPr lang="es-AR" dirty="0" err="1" smtClean="0"/>
              <a:t>Description</a:t>
            </a:r>
            <a:r>
              <a:rPr lang="es-AR" dirty="0" smtClean="0"/>
              <a:t> and </a:t>
            </a:r>
            <a:r>
              <a:rPr lang="es-AR" dirty="0" err="1" smtClean="0"/>
              <a:t>Title</a:t>
            </a:r>
            <a:r>
              <a:rPr lang="es-AR" dirty="0" smtClean="0"/>
              <a:t> para poder identificar datos relevantes que puedan impactar en el precio de la casa como por ejemplo si tiene pileta, </a:t>
            </a:r>
            <a:r>
              <a:rPr lang="es-AR" dirty="0" err="1" smtClean="0"/>
              <a:t>amenities</a:t>
            </a:r>
            <a:r>
              <a:rPr lang="es-AR" dirty="0" smtClean="0"/>
              <a:t>, garaje, etc.</a:t>
            </a:r>
          </a:p>
          <a:p>
            <a:r>
              <a:rPr lang="es-AR" dirty="0" smtClean="0"/>
              <a:t>Al ser un campo de entrada libre se tuvo que pasar todos sus caracteres a minúscula</a:t>
            </a:r>
          </a:p>
          <a:p>
            <a:r>
              <a:rPr lang="es-AR" dirty="0" smtClean="0"/>
              <a:t>Se tuvo crear un diccionario de palabras para poder focalizar el análisis en ellas, palabras como </a:t>
            </a:r>
            <a:r>
              <a:rPr lang="es-AR" dirty="0" err="1" smtClean="0"/>
              <a:t>Amb</a:t>
            </a:r>
            <a:r>
              <a:rPr lang="es-AR" dirty="0" smtClean="0"/>
              <a:t> sea traducida a Ambientes o palabras como piscina a Pileta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Creación </a:t>
            </a:r>
            <a:r>
              <a:rPr lang="es-AR" dirty="0" smtClean="0"/>
              <a:t>de datos </a:t>
            </a:r>
            <a:r>
              <a:rPr lang="es-AR" dirty="0" err="1" smtClean="0"/>
              <a:t>dummy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7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Luego con expresiones regulares se usaron las palabras inidentificadas anteriormente para marcar si un casa tiene algunas de las características mencionadas.</a:t>
            </a:r>
          </a:p>
          <a:p>
            <a:pPr marL="0" indent="0">
              <a:buNone/>
            </a:pPr>
            <a:r>
              <a:rPr lang="es-AR" dirty="0" smtClean="0"/>
              <a:t>Básicamente se crearon las siguientes columnas</a:t>
            </a:r>
          </a:p>
          <a:p>
            <a:pPr marL="0" indent="0">
              <a:buNone/>
            </a:pPr>
            <a:r>
              <a:rPr lang="es-ES" b="1" dirty="0" smtClean="0"/>
              <a:t>Pileta, </a:t>
            </a:r>
            <a:r>
              <a:rPr lang="es-ES" b="1" dirty="0" err="1" smtClean="0"/>
              <a:t>amenities</a:t>
            </a:r>
            <a:r>
              <a:rPr lang="es-ES" b="1" dirty="0" smtClean="0"/>
              <a:t>, cochera, </a:t>
            </a:r>
            <a:r>
              <a:rPr lang="es-ES" b="1" dirty="0" err="1" smtClean="0"/>
              <a:t>pozo_en_descrip</a:t>
            </a:r>
            <a:r>
              <a:rPr lang="es-ES" b="1" dirty="0" smtClean="0"/>
              <a:t>, </a:t>
            </a:r>
            <a:r>
              <a:rPr lang="es-ES" b="1" dirty="0" err="1" smtClean="0"/>
              <a:t>pozo_en_title</a:t>
            </a:r>
            <a:r>
              <a:rPr lang="es-ES" b="1" dirty="0" smtClean="0"/>
              <a:t>, </a:t>
            </a:r>
            <a:r>
              <a:rPr lang="es-ES" b="1" dirty="0" err="1" smtClean="0"/>
              <a:t>a_estrenar</a:t>
            </a:r>
            <a:r>
              <a:rPr lang="es-ES" b="1" dirty="0" smtClean="0"/>
              <a:t>, expensas, baulera y </a:t>
            </a:r>
            <a:r>
              <a:rPr lang="es-ES" b="1" dirty="0" err="1" smtClean="0"/>
              <a:t>apto_crédito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Luego ese data </a:t>
            </a:r>
            <a:r>
              <a:rPr lang="es-ES" dirty="0" smtClean="0"/>
              <a:t>frame </a:t>
            </a:r>
            <a:r>
              <a:rPr lang="es-ES" dirty="0"/>
              <a:t>resultado se </a:t>
            </a:r>
            <a:r>
              <a:rPr lang="es-ES" dirty="0" smtClean="0"/>
              <a:t>unió </a:t>
            </a:r>
            <a:r>
              <a:rPr lang="es-ES" dirty="0"/>
              <a:t>con el limpieza de datos </a:t>
            </a:r>
            <a:r>
              <a:rPr lang="es-ES" dirty="0" smtClean="0"/>
              <a:t>contrayendo </a:t>
            </a:r>
            <a:r>
              <a:rPr lang="es-ES" dirty="0"/>
              <a:t>un data frame final que contiene los datos analizados en el paso </a:t>
            </a:r>
            <a:r>
              <a:rPr lang="es-ES" dirty="0" smtClean="0"/>
              <a:t>anterior </a:t>
            </a:r>
            <a:r>
              <a:rPr lang="es-ES" dirty="0"/>
              <a:t>mas los </a:t>
            </a:r>
            <a:r>
              <a:rPr lang="es-ES" dirty="0" err="1"/>
              <a:t>dummys</a:t>
            </a:r>
            <a:r>
              <a:rPr lang="es-ES" dirty="0"/>
              <a:t> que complementan la información.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Creación </a:t>
            </a:r>
            <a:r>
              <a:rPr lang="es-AR" dirty="0" smtClean="0"/>
              <a:t>de datos </a:t>
            </a:r>
            <a:r>
              <a:rPr lang="es-AR" dirty="0" err="1" smtClean="0"/>
              <a:t>dummy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0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318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Desafío 1 - Limpieza de datos EDA Properati</vt:lpstr>
      <vt:lpstr>Análisis exploratorio de los Datos</vt:lpstr>
      <vt:lpstr>Análisis exploratorio de los Datos</vt:lpstr>
      <vt:lpstr>Limpieza de Datos</vt:lpstr>
      <vt:lpstr>Limpieza de Datos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1 - Limpieza de datos EDA Properati</dc:title>
  <dc:creator>ezequiel carrascosa</dc:creator>
  <cp:lastModifiedBy>CARRASCOSA Alejandro</cp:lastModifiedBy>
  <cp:revision>7</cp:revision>
  <dcterms:created xsi:type="dcterms:W3CDTF">2019-04-02T23:50:31Z</dcterms:created>
  <dcterms:modified xsi:type="dcterms:W3CDTF">2019-04-03T15:10:07Z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eeb3e6-85f8-4106-953e-4f1eacb9bdc3_Enabled">
    <vt:lpwstr>True</vt:lpwstr>
  </property>
  <property fmtid="{D5CDD505-2E9C-101B-9397-08002B2CF9AE}" pid="3" name="MSIP_Label_a5eeb3e6-85f8-4106-953e-4f1eacb9bdc3_SiteId">
    <vt:lpwstr>d6b0bbee-7cd9-4d60-bce6-4a67b543e2ae</vt:lpwstr>
  </property>
  <property fmtid="{D5CDD505-2E9C-101B-9397-08002B2CF9AE}" pid="4" name="MSIP_Label_a5eeb3e6-85f8-4106-953e-4f1eacb9bdc3_Owner">
    <vt:lpwstr>alejandro.carrascosa-extern@renault.com</vt:lpwstr>
  </property>
  <property fmtid="{D5CDD505-2E9C-101B-9397-08002B2CF9AE}" pid="5" name="MSIP_Label_a5eeb3e6-85f8-4106-953e-4f1eacb9bdc3_SetDate">
    <vt:lpwstr>2019-04-03T15:10:01.8801586Z</vt:lpwstr>
  </property>
  <property fmtid="{D5CDD505-2E9C-101B-9397-08002B2CF9AE}" pid="6" name="MSIP_Label_a5eeb3e6-85f8-4106-953e-4f1eacb9bdc3_Name">
    <vt:lpwstr>Confidential C</vt:lpwstr>
  </property>
  <property fmtid="{D5CDD505-2E9C-101B-9397-08002B2CF9AE}" pid="7" name="MSIP_Label_a5eeb3e6-85f8-4106-953e-4f1eacb9bdc3_Application">
    <vt:lpwstr>Microsoft Azure Information Protection</vt:lpwstr>
  </property>
  <property fmtid="{D5CDD505-2E9C-101B-9397-08002B2CF9AE}" pid="8" name="MSIP_Label_a5eeb3e6-85f8-4106-953e-4f1eacb9bdc3_Extended_MSFT_Method">
    <vt:lpwstr>Automatic</vt:lpwstr>
  </property>
  <property fmtid="{D5CDD505-2E9C-101B-9397-08002B2CF9AE}" pid="9" name="MSIP_Label_fd1c0902-ed92-4fed-896d-2e7725de02d4_Enabled">
    <vt:lpwstr>True</vt:lpwstr>
  </property>
  <property fmtid="{D5CDD505-2E9C-101B-9397-08002B2CF9AE}" pid="10" name="MSIP_Label_fd1c0902-ed92-4fed-896d-2e7725de02d4_SiteId">
    <vt:lpwstr>d6b0bbee-7cd9-4d60-bce6-4a67b543e2ae</vt:lpwstr>
  </property>
  <property fmtid="{D5CDD505-2E9C-101B-9397-08002B2CF9AE}" pid="11" name="MSIP_Label_fd1c0902-ed92-4fed-896d-2e7725de02d4_Owner">
    <vt:lpwstr>alejandro.carrascosa-extern@renault.com</vt:lpwstr>
  </property>
  <property fmtid="{D5CDD505-2E9C-101B-9397-08002B2CF9AE}" pid="12" name="MSIP_Label_fd1c0902-ed92-4fed-896d-2e7725de02d4_SetDate">
    <vt:lpwstr>2019-04-03T15:10:01.8801586Z</vt:lpwstr>
  </property>
  <property fmtid="{D5CDD505-2E9C-101B-9397-08002B2CF9AE}" pid="13" name="MSIP_Label_fd1c0902-ed92-4fed-896d-2e7725de02d4_Name">
    <vt:lpwstr>Accessible to everybody</vt:lpwstr>
  </property>
  <property fmtid="{D5CDD505-2E9C-101B-9397-08002B2CF9AE}" pid="14" name="MSIP_Label_fd1c0902-ed92-4fed-896d-2e7725de02d4_Application">
    <vt:lpwstr>Microsoft Azure Information Protection</vt:lpwstr>
  </property>
  <property fmtid="{D5CDD505-2E9C-101B-9397-08002B2CF9AE}" pid="15" name="MSIP_Label_fd1c0902-ed92-4fed-896d-2e7725de02d4_Parent">
    <vt:lpwstr>a5eeb3e6-85f8-4106-953e-4f1eacb9bdc3</vt:lpwstr>
  </property>
  <property fmtid="{D5CDD505-2E9C-101B-9397-08002B2CF9AE}" pid="16" name="MSIP_Label_fd1c0902-ed92-4fed-896d-2e7725de02d4_Extended_MSFT_Method">
    <vt:lpwstr>Automatic</vt:lpwstr>
  </property>
  <property fmtid="{D5CDD505-2E9C-101B-9397-08002B2CF9AE}" pid="17" name="Sensitivity">
    <vt:lpwstr>Confidential C Accessible to everybody</vt:lpwstr>
  </property>
</Properties>
</file>