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e37da01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e37da01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e37da01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e37da01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e37da01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e37da01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e37da01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e37da01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e37da01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e37da01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e37da01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e37da01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e37da01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e37da01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13" Type="http://schemas.openxmlformats.org/officeDocument/2006/relationships/image" Target="../media/image15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9" Type="http://schemas.openxmlformats.org/officeDocument/2006/relationships/image" Target="../media/image21.png"/><Relationship Id="rId15" Type="http://schemas.openxmlformats.org/officeDocument/2006/relationships/image" Target="../media/image13.png"/><Relationship Id="rId1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0" y="0"/>
            <a:ext cx="9144000" cy="487500"/>
          </a:xfrm>
          <a:prstGeom prst="rect">
            <a:avLst/>
          </a:prstGeom>
          <a:effectLst>
            <a:outerShdw rotWithShape="0" algn="bl" dir="2700000" dist="19050">
              <a:srgbClr val="000000">
                <a:alpha val="66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2400">
                <a:solidFill>
                  <a:srgbClr val="999999"/>
                </a:solidFill>
              </a:rPr>
              <a:t>Trabajo de Inserción Profesional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768175" y="4708200"/>
            <a:ext cx="4020600" cy="435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8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s-419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25 de Abril ~ Cuatrimestre 1, 2020</a:t>
            </a:r>
            <a:endParaRPr i="1"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1695188"/>
            <a:ext cx="3592200" cy="5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19050">
              <a:srgbClr val="000000">
                <a:alpha val="9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latin typeface="Verdana"/>
                <a:ea typeface="Verdana"/>
                <a:cs typeface="Verdana"/>
                <a:sym typeface="Verdana"/>
              </a:rPr>
              <a:t>Proyecto: Refugio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0" y="873550"/>
            <a:ext cx="9144000" cy="645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2580000" dist="28575">
              <a:srgbClr val="000000">
                <a:alpha val="5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900">
                <a:latin typeface="Verdana"/>
                <a:ea typeface="Verdana"/>
                <a:cs typeface="Verdana"/>
                <a:sym typeface="Verdana"/>
              </a:rPr>
              <a:t>Prueba de concepto</a:t>
            </a:r>
            <a:endParaRPr b="1" sz="2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0" y="2440638"/>
            <a:ext cx="9205200" cy="60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19050">
              <a:srgbClr val="000000">
                <a:alpha val="9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latin typeface="Verdana"/>
                <a:ea typeface="Verdana"/>
                <a:cs typeface="Verdana"/>
                <a:sym typeface="Verdana"/>
              </a:rPr>
              <a:t>Institución académica: Universidad Nacional de Quilmes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0" y="3962725"/>
            <a:ext cx="1716300" cy="54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19050">
              <a:srgbClr val="000000">
                <a:alpha val="9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latin typeface="Verdana"/>
                <a:ea typeface="Verdana"/>
                <a:cs typeface="Verdana"/>
                <a:sym typeface="Verdana"/>
              </a:rPr>
              <a:t>Grupo: 1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0" y="3219513"/>
            <a:ext cx="6514200" cy="60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19050">
              <a:srgbClr val="000000">
                <a:alpha val="9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latin typeface="Verdana"/>
                <a:ea typeface="Verdana"/>
                <a:cs typeface="Verdana"/>
                <a:sym typeface="Verdana"/>
              </a:rPr>
              <a:t>Alumnos: </a:t>
            </a:r>
            <a:r>
              <a:rPr lang="es-419" sz="2300">
                <a:latin typeface="Verdana"/>
                <a:ea typeface="Verdana"/>
                <a:cs typeface="Verdana"/>
                <a:sym typeface="Verdana"/>
              </a:rPr>
              <a:t>Olmedo Luciano, Benítez Nahuel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800" y="4708200"/>
            <a:ext cx="1304198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3902550" y="1959600"/>
            <a:ext cx="1338900" cy="122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200">
                <a:latin typeface="Verdana"/>
                <a:ea typeface="Verdana"/>
                <a:cs typeface="Verdana"/>
                <a:sym typeface="Verdana"/>
              </a:rPr>
              <a:t>¿?</a:t>
            </a:r>
            <a:endParaRPr b="1" sz="7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/>
        </p:nvSpPr>
        <p:spPr>
          <a:xfrm>
            <a:off x="2193150" y="1959600"/>
            <a:ext cx="4757700" cy="122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899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200">
                <a:latin typeface="Verdana"/>
                <a:ea typeface="Verdana"/>
                <a:cs typeface="Verdana"/>
                <a:sym typeface="Verdana"/>
              </a:rPr>
              <a:t>¡Gracias!</a:t>
            </a:r>
            <a:endParaRPr b="1" sz="7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4294967295" type="title"/>
          </p:nvPr>
        </p:nvSpPr>
        <p:spPr>
          <a:xfrm>
            <a:off x="535775" y="712150"/>
            <a:ext cx="6706500" cy="768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899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¿Por qué desarrollar Refugio?</a:t>
            </a:r>
            <a:endParaRPr sz="2400"/>
          </a:p>
        </p:txBody>
      </p:sp>
      <p:sp>
        <p:nvSpPr>
          <p:cNvPr id="99" name="Google Shape;9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Aportar al cuidado animal y medioambiental en búsqueda de un mejor entorno y desarrollo para aquellos seres vivos no humanos que lo necesiten.</a:t>
            </a: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475" y="2811975"/>
            <a:ext cx="2171225" cy="2171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106" name="Google Shape;106;p15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2855550" y="862197"/>
            <a:ext cx="3432900" cy="76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3000">
                <a:latin typeface="Verdana"/>
                <a:ea typeface="Verdana"/>
                <a:cs typeface="Verdana"/>
                <a:sym typeface="Verdana"/>
              </a:rPr>
              <a:t>Objetivos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2805125" y="1624800"/>
            <a:ext cx="3533700" cy="3074700"/>
          </a:xfrm>
          <a:prstGeom prst="rect">
            <a:avLst/>
          </a:prstGeom>
          <a:effectLst>
            <a:outerShdw blurRad="42863" rotWithShape="0" algn="bl" dir="960000" dist="19050">
              <a:srgbClr val="000000">
                <a:alpha val="44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Contacto:</a:t>
            </a:r>
            <a:br>
              <a:rPr lang="es-419" sz="1400">
                <a:latin typeface="Raleway"/>
                <a:ea typeface="Raleway"/>
                <a:cs typeface="Raleway"/>
                <a:sym typeface="Raleway"/>
              </a:rPr>
            </a:br>
            <a:r>
              <a:rPr lang="es-419" sz="1200">
                <a:latin typeface="Raleway"/>
                <a:ea typeface="Raleway"/>
                <a:cs typeface="Raleway"/>
                <a:sym typeface="Raleway"/>
              </a:rPr>
              <a:t>Facilitar procesos como adopción o consultas.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Seguimiento:</a:t>
            </a:r>
            <a:br>
              <a:rPr lang="es-419" sz="1400">
                <a:latin typeface="Raleway"/>
                <a:ea typeface="Raleway"/>
                <a:cs typeface="Raleway"/>
                <a:sym typeface="Raleway"/>
              </a:rPr>
            </a:br>
            <a:r>
              <a:rPr lang="es-419" sz="1200">
                <a:latin typeface="Raleway"/>
                <a:ea typeface="Raleway"/>
                <a:cs typeface="Raleway"/>
                <a:sym typeface="Raleway"/>
              </a:rPr>
              <a:t>Trackear la vida sanitaria de los animales, también hogares transitados.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Donaciones:</a:t>
            </a:r>
            <a:br>
              <a:rPr lang="es-419" sz="1400">
                <a:latin typeface="Raleway"/>
                <a:ea typeface="Raleway"/>
                <a:cs typeface="Raleway"/>
                <a:sym typeface="Raleway"/>
              </a:rPr>
            </a:br>
            <a:r>
              <a:rPr lang="es-419" sz="1200">
                <a:latin typeface="Raleway"/>
                <a:ea typeface="Raleway"/>
                <a:cs typeface="Raleway"/>
                <a:sym typeface="Raleway"/>
              </a:rPr>
              <a:t>Facilitar donaciones de dinero y recursos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Denuncias:</a:t>
            </a:r>
            <a:b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s-419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Mantener una base de datos con información de personas denunciadas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825200" y="2016150"/>
            <a:ext cx="5493600" cy="11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latin typeface="Verdana"/>
                <a:ea typeface="Verdana"/>
                <a:cs typeface="Verdana"/>
                <a:sym typeface="Verdana"/>
              </a:rPr>
              <a:t>Tecnologías</a:t>
            </a:r>
            <a:endParaRPr b="1" sz="6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2">
            <a:off x="932625" y="-932624"/>
            <a:ext cx="2659400" cy="4524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2">
            <a:off x="5537425" y="-947187"/>
            <a:ext cx="2659400" cy="455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2">
            <a:off x="3176350" y="1617275"/>
            <a:ext cx="2586075" cy="455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723" y="850563"/>
            <a:ext cx="1909774" cy="87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3155" y="894288"/>
            <a:ext cx="1819417" cy="87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7"/>
          <p:cNvCxnSpPr/>
          <p:nvPr/>
        </p:nvCxnSpPr>
        <p:spPr>
          <a:xfrm flipH="1" rot="10800000">
            <a:off x="378875" y="670225"/>
            <a:ext cx="3373500" cy="1464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400725" y="692175"/>
            <a:ext cx="3329700" cy="145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Google Shape;12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1050" y="604750"/>
            <a:ext cx="4042525" cy="186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6" name="Google Shape;126;p17"/>
          <p:cNvSpPr txBox="1"/>
          <p:nvPr/>
        </p:nvSpPr>
        <p:spPr>
          <a:xfrm>
            <a:off x="241050" y="182150"/>
            <a:ext cx="4042500" cy="349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820000" dist="19050">
              <a:srgbClr val="000000">
                <a:alpha val="2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Backend</a:t>
            </a:r>
            <a:endParaRPr b="1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845863" y="182150"/>
            <a:ext cx="4042500" cy="34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Frontend</a:t>
            </a:r>
            <a:endParaRPr b="1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45875" y="839553"/>
            <a:ext cx="1125950" cy="1125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9" name="Google Shape;12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71825" y="839550"/>
            <a:ext cx="2855081" cy="1048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0" name="Google Shape;130;p17"/>
          <p:cNvSpPr txBox="1"/>
          <p:nvPr/>
        </p:nvSpPr>
        <p:spPr>
          <a:xfrm>
            <a:off x="2448138" y="2753525"/>
            <a:ext cx="4042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Other</a:t>
            </a:r>
            <a:endParaRPr b="1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42850" y="3197450"/>
            <a:ext cx="772925" cy="7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14949" y="3237627"/>
            <a:ext cx="1308899" cy="6196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3" name="Google Shape;133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34225" y="3116738"/>
            <a:ext cx="934349" cy="9343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4" name="Google Shape;134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79837" y="4182175"/>
            <a:ext cx="698950" cy="6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975038" y="4051087"/>
            <a:ext cx="870825" cy="870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238675" y="4218900"/>
            <a:ext cx="1277825" cy="53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/>
        </p:nvSpPr>
        <p:spPr>
          <a:xfrm>
            <a:off x="0" y="143650"/>
            <a:ext cx="9144000" cy="11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latin typeface="Verdana"/>
                <a:ea typeface="Verdana"/>
                <a:cs typeface="Verdana"/>
                <a:sym typeface="Verdana"/>
              </a:rPr>
              <a:t>Prueba de concepto</a:t>
            </a:r>
            <a:endParaRPr b="1" sz="6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00775" y="1865000"/>
            <a:ext cx="8415300" cy="24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Verdana"/>
              <a:buChar char="●"/>
            </a:pPr>
            <a:r>
              <a:rPr lang="es-419" sz="2500">
                <a:latin typeface="Verdana"/>
                <a:ea typeface="Verdana"/>
                <a:cs typeface="Verdana"/>
                <a:sym typeface="Verdana"/>
              </a:rPr>
              <a:t>Armar un script de perros en adopción para cargar en la base. Mostrar un frontend donde se pueda filtrar perros por algún criterio y mostrar esa lista con los perros, preferentemente una foto. BONUS: Login, pero en principio no.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0" y="3063000"/>
            <a:ext cx="4973400" cy="208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Frontend</a:t>
            </a:r>
            <a:r>
              <a:rPr b="1" lang="es-419" sz="3000">
                <a:latin typeface="Verdana"/>
                <a:ea typeface="Verdana"/>
                <a:cs typeface="Verdana"/>
                <a:sym typeface="Verdana"/>
              </a:rPr>
              <a:t>: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Verdana"/>
              <a:buChar char="●"/>
            </a:pPr>
            <a:r>
              <a:rPr lang="es-419" sz="3000">
                <a:latin typeface="Verdana"/>
                <a:ea typeface="Verdana"/>
                <a:cs typeface="Verdana"/>
                <a:sym typeface="Verdana"/>
              </a:rPr>
              <a:t>AnimalList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Verdana"/>
              <a:buChar char="●"/>
            </a:pPr>
            <a:r>
              <a:rPr lang="es-419" sz="3000">
                <a:latin typeface="Verdana"/>
                <a:ea typeface="Verdana"/>
                <a:cs typeface="Verdana"/>
                <a:sym typeface="Verdana"/>
              </a:rPr>
              <a:t>AnimalCard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Verdana"/>
              <a:buChar char="●"/>
            </a:pPr>
            <a:r>
              <a:rPr lang="es-419" sz="3000">
                <a:latin typeface="Verdana"/>
                <a:ea typeface="Verdana"/>
                <a:cs typeface="Verdana"/>
                <a:sym typeface="Verdana"/>
              </a:rPr>
              <a:t>AnimalsApi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0" y="998875"/>
            <a:ext cx="5996400" cy="16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Backend</a:t>
            </a:r>
            <a:r>
              <a:rPr b="1" lang="es-419" sz="3000">
                <a:latin typeface="Verdana"/>
                <a:ea typeface="Verdana"/>
                <a:cs typeface="Verdana"/>
                <a:sym typeface="Verdana"/>
              </a:rPr>
              <a:t>: 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Verdana"/>
              <a:buChar char="●"/>
            </a:pPr>
            <a:r>
              <a:rPr lang="es-419" sz="3000">
                <a:latin typeface="Verdana"/>
                <a:ea typeface="Verdana"/>
                <a:cs typeface="Verdana"/>
                <a:sym typeface="Verdana"/>
              </a:rPr>
              <a:t>Animal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Verdana"/>
              <a:buChar char="●"/>
            </a:pPr>
            <a:r>
              <a:rPr lang="es-419" sz="3000">
                <a:latin typeface="Verdana"/>
                <a:ea typeface="Verdana"/>
                <a:cs typeface="Verdana"/>
                <a:sym typeface="Verdana"/>
              </a:rPr>
              <a:t>ImageAnimal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Verdana"/>
              <a:buChar char="●"/>
            </a:pPr>
            <a:r>
              <a:rPr lang="es-419" sz="3000">
                <a:latin typeface="Verdana"/>
                <a:ea typeface="Verdana"/>
                <a:cs typeface="Verdana"/>
                <a:sym typeface="Verdana"/>
              </a:rPr>
              <a:t>ViewSets &amp; AnimalManager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226675"/>
            <a:ext cx="9144000" cy="77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56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latin typeface="Verdana"/>
                <a:ea typeface="Verdana"/>
                <a:cs typeface="Verdana"/>
                <a:sym typeface="Verdana"/>
              </a:rPr>
              <a:t>Componentes importantes</a:t>
            </a:r>
            <a:endParaRPr b="1" sz="3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0" y="225675"/>
            <a:ext cx="9144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Verdana"/>
                <a:ea typeface="Verdana"/>
                <a:cs typeface="Verdana"/>
                <a:sym typeface="Verdana"/>
              </a:rPr>
              <a:t>Diagrama de Arquitectura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650" y="968825"/>
            <a:ext cx="3942891" cy="371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1663050" y="2054400"/>
            <a:ext cx="5817900" cy="103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200">
                <a:latin typeface="Verdana"/>
                <a:ea typeface="Verdana"/>
                <a:cs typeface="Verdana"/>
                <a:sym typeface="Verdana"/>
              </a:rPr>
              <a:t>Demo time</a:t>
            </a:r>
            <a:endParaRPr b="1" sz="7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