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245aadd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245aadd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e37da01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4e37da01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e37da01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4e37da01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e37da01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e37da01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45aadd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45aadd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45aadd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45aad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e37da01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e37da01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45aadd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245aadd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5" Type="http://schemas.openxmlformats.org/officeDocument/2006/relationships/image" Target="../media/image18.png"/><Relationship Id="rId14" Type="http://schemas.openxmlformats.org/officeDocument/2006/relationships/image" Target="../media/image14.png"/><Relationship Id="rId16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0"/>
            <a:ext cx="9144000" cy="487500"/>
          </a:xfrm>
          <a:prstGeom prst="rect">
            <a:avLst/>
          </a:prstGeom>
          <a:effectLst>
            <a:outerShdw rotWithShape="0" algn="bl" dir="2700000" dist="19050">
              <a:srgbClr val="000000">
                <a:alpha val="6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2400">
                <a:solidFill>
                  <a:srgbClr val="999999"/>
                </a:solidFill>
              </a:rPr>
              <a:t>Trabajo de Inserción Profesional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768175" y="4708200"/>
            <a:ext cx="4020600" cy="43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8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s-419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11 de Julio ~ Cuatrimestre 1, 2020</a:t>
            </a:r>
            <a:endParaRPr i="1"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1695188"/>
            <a:ext cx="35922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19050">
              <a:srgbClr val="000000">
                <a:alpha val="9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Verdana"/>
                <a:ea typeface="Verdana"/>
                <a:cs typeface="Verdana"/>
                <a:sym typeface="Verdana"/>
              </a:rPr>
              <a:t>Proyecto: Refug.io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0" y="873550"/>
            <a:ext cx="9144000" cy="645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2580000" dist="28575">
              <a:srgbClr val="000000">
                <a:alpha val="5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>
                <a:latin typeface="Verdana"/>
                <a:ea typeface="Verdana"/>
                <a:cs typeface="Verdana"/>
                <a:sym typeface="Verdana"/>
              </a:rPr>
              <a:t>Presentación final</a:t>
            </a:r>
            <a:endParaRPr b="1" sz="2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0" y="2440638"/>
            <a:ext cx="9205200" cy="60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19050">
              <a:srgbClr val="000000">
                <a:alpha val="9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Verdana"/>
                <a:ea typeface="Verdana"/>
                <a:cs typeface="Verdana"/>
                <a:sym typeface="Verdana"/>
              </a:rPr>
              <a:t>Institución académica: Universidad Nacional de Quilmes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0" y="3962725"/>
            <a:ext cx="1716300" cy="54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19050">
              <a:srgbClr val="000000">
                <a:alpha val="9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Verdana"/>
                <a:ea typeface="Verdana"/>
                <a:cs typeface="Verdana"/>
                <a:sym typeface="Verdana"/>
              </a:rPr>
              <a:t>Grupo: 1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0" y="3219513"/>
            <a:ext cx="6514200" cy="60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19050">
              <a:srgbClr val="000000">
                <a:alpha val="9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Verdana"/>
                <a:ea typeface="Verdana"/>
                <a:cs typeface="Verdana"/>
                <a:sym typeface="Verdana"/>
              </a:rPr>
              <a:t>Alumnos: </a:t>
            </a:r>
            <a:r>
              <a:rPr lang="es-419" sz="2300">
                <a:latin typeface="Verdana"/>
                <a:ea typeface="Verdana"/>
                <a:cs typeface="Verdana"/>
                <a:sym typeface="Verdana"/>
              </a:rPr>
              <a:t>Olmedo Luciano, Benítez Nahuel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800" y="4708200"/>
            <a:ext cx="1304198" cy="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0" y="0"/>
            <a:ext cx="91440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Lecciones aprendidas</a:t>
            </a:r>
            <a:endParaRPr b="1" sz="5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22"/>
          <p:cNvSpPr txBox="1"/>
          <p:nvPr>
            <p:ph idx="4294967295" type="title"/>
          </p:nvPr>
        </p:nvSpPr>
        <p:spPr>
          <a:xfrm>
            <a:off x="0" y="1611100"/>
            <a:ext cx="9144000" cy="3532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No desestimar el testing de frontend</a:t>
            </a:r>
            <a:br>
              <a:rPr b="0" lang="es-419">
                <a:latin typeface="Verdana"/>
                <a:ea typeface="Verdana"/>
                <a:cs typeface="Verdana"/>
                <a:sym typeface="Verdana"/>
              </a:rPr>
            </a:b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Mantener un estilo uniforme y conciso</a:t>
            </a:r>
            <a:br>
              <a:rPr b="0" lang="es-419">
                <a:latin typeface="Verdana"/>
                <a:ea typeface="Verdana"/>
                <a:cs typeface="Verdana"/>
                <a:sym typeface="Verdana"/>
              </a:rPr>
            </a:b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Investigar, leer en tranquilidad es mucho más productivo que probar cosas sin sentido y de manera alocada.</a:t>
            </a: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3072000" y="1866150"/>
            <a:ext cx="3000000" cy="14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¿?</a:t>
            </a:r>
            <a:endParaRPr b="1" sz="6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096650" y="1657350"/>
            <a:ext cx="6950700" cy="182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8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¡Gracias!</a:t>
            </a:r>
            <a:endParaRPr b="1" sz="6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4294967295" type="title"/>
          </p:nvPr>
        </p:nvSpPr>
        <p:spPr>
          <a:xfrm>
            <a:off x="535775" y="344775"/>
            <a:ext cx="6752700" cy="768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899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¿Por qué desarrollar Refug.io?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title"/>
          </p:nvPr>
        </p:nvSpPr>
        <p:spPr>
          <a:xfrm>
            <a:off x="535775" y="1391475"/>
            <a:ext cx="5197200" cy="306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Aportar al cuidado animal y medioambiental de manera no lucrativa en búsqueda de un mejor entorno y desarrollo para aquellos seres vivos no humanos que lo necesiten.</a:t>
            </a: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475" y="2811975"/>
            <a:ext cx="2171225" cy="2171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4294967295" type="title"/>
          </p:nvPr>
        </p:nvSpPr>
        <p:spPr>
          <a:xfrm>
            <a:off x="535775" y="224625"/>
            <a:ext cx="6752700" cy="768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899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¿Qué ofrece Refug.io?</a:t>
            </a:r>
            <a:endParaRPr sz="2400"/>
          </a:p>
        </p:txBody>
      </p:sp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0" y="1181625"/>
            <a:ext cx="9144000" cy="1581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Administración</a:t>
            </a: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Interacción con personas ajenas al refugio</a:t>
            </a: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>
            <p:ph idx="4294967295" type="title"/>
          </p:nvPr>
        </p:nvSpPr>
        <p:spPr>
          <a:xfrm>
            <a:off x="535775" y="2952225"/>
            <a:ext cx="6752700" cy="768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899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Licenciamiento</a:t>
            </a:r>
            <a:endParaRPr sz="2400"/>
          </a:p>
        </p:txBody>
      </p:sp>
      <p:sp>
        <p:nvSpPr>
          <p:cNvPr id="108" name="Google Shape;108;p15"/>
          <p:cNvSpPr txBox="1"/>
          <p:nvPr>
            <p:ph idx="4294967295" type="title"/>
          </p:nvPr>
        </p:nvSpPr>
        <p:spPr>
          <a:xfrm>
            <a:off x="0" y="3840350"/>
            <a:ext cx="9144000" cy="768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GPLv3</a:t>
            </a: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825200" y="0"/>
            <a:ext cx="54936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6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Alcance</a:t>
            </a:r>
            <a:endParaRPr b="1" sz="5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6"/>
          <p:cNvSpPr txBox="1"/>
          <p:nvPr>
            <p:ph idx="4294967295" type="title"/>
          </p:nvPr>
        </p:nvSpPr>
        <p:spPr>
          <a:xfrm>
            <a:off x="0" y="961125"/>
            <a:ext cx="9144000" cy="4182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Adoptar</a:t>
            </a: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Seguimiento de la vida de un animal</a:t>
            </a:r>
            <a:br>
              <a:rPr b="0" lang="es-419">
                <a:latin typeface="Verdana"/>
                <a:ea typeface="Verdana"/>
                <a:cs typeface="Verdana"/>
                <a:sym typeface="Verdana"/>
              </a:rPr>
            </a:b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Formar parte de una tarea colaborativa</a:t>
            </a:r>
            <a:br>
              <a:rPr b="0" lang="es-419">
                <a:latin typeface="Verdana"/>
                <a:ea typeface="Verdana"/>
                <a:cs typeface="Verdana"/>
                <a:sym typeface="Verdana"/>
              </a:rPr>
            </a:b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Donar</a:t>
            </a:r>
            <a:br>
              <a:rPr b="0" lang="es-419">
                <a:latin typeface="Verdana"/>
                <a:ea typeface="Verdana"/>
                <a:cs typeface="Verdana"/>
                <a:sym typeface="Verdana"/>
              </a:rPr>
            </a:b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Denunciar</a:t>
            </a:r>
            <a:br>
              <a:rPr b="0" lang="es-419">
                <a:latin typeface="Verdana"/>
                <a:ea typeface="Verdana"/>
                <a:cs typeface="Verdana"/>
                <a:sym typeface="Verdana"/>
              </a:rPr>
            </a:b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1825200" y="2016150"/>
            <a:ext cx="56634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Tecnologías</a:t>
            </a:r>
            <a:endParaRPr b="1" sz="6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2">
            <a:off x="932625" y="-932624"/>
            <a:ext cx="2659400" cy="452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2">
            <a:off x="5537425" y="-947187"/>
            <a:ext cx="2659400" cy="455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2">
            <a:off x="969275" y="1587900"/>
            <a:ext cx="2586075" cy="455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063" y="531950"/>
            <a:ext cx="4042525" cy="186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18"/>
          <p:cNvSpPr txBox="1"/>
          <p:nvPr/>
        </p:nvSpPr>
        <p:spPr>
          <a:xfrm>
            <a:off x="241050" y="182150"/>
            <a:ext cx="4042500" cy="349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2820000" dist="19050">
              <a:srgbClr val="000000">
                <a:alpha val="2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Backend</a:t>
            </a:r>
            <a:endParaRPr b="1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845863" y="182150"/>
            <a:ext cx="4042500" cy="34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Frontend</a:t>
            </a:r>
            <a:endParaRPr b="1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5875" y="839553"/>
            <a:ext cx="1125950" cy="112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1" name="Google Shape;13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1825" y="839550"/>
            <a:ext cx="2855081" cy="1048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2" name="Google Shape;132;p18"/>
          <p:cNvSpPr txBox="1"/>
          <p:nvPr/>
        </p:nvSpPr>
        <p:spPr>
          <a:xfrm>
            <a:off x="241063" y="2724150"/>
            <a:ext cx="4042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Otras</a:t>
            </a:r>
            <a:endParaRPr b="1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775" y="3168075"/>
            <a:ext cx="772925" cy="7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07874" y="3208252"/>
            <a:ext cx="1308899" cy="6196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5" name="Google Shape;13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7150" y="3087363"/>
            <a:ext cx="934349" cy="934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2762" y="4152800"/>
            <a:ext cx="698950" cy="6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67963" y="4021712"/>
            <a:ext cx="870825" cy="870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8" name="Google Shape;138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31600" y="4189525"/>
            <a:ext cx="1277825" cy="53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2">
            <a:off x="5574075" y="1587900"/>
            <a:ext cx="2586075" cy="45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4845863" y="2724150"/>
            <a:ext cx="4042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Integraciones</a:t>
            </a:r>
            <a:endParaRPr b="1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45875" y="3430200"/>
            <a:ext cx="1277825" cy="11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78325" y="3468888"/>
            <a:ext cx="1048575" cy="10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971825" y="3260875"/>
            <a:ext cx="1952800" cy="14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1740300" y="2016150"/>
            <a:ext cx="56634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b="1" sz="6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0" y="0"/>
            <a:ext cx="91440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Trabajo futuro</a:t>
            </a:r>
            <a:endParaRPr b="1" sz="6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20"/>
          <p:cNvSpPr txBox="1"/>
          <p:nvPr>
            <p:ph idx="4294967295" type="title"/>
          </p:nvPr>
        </p:nvSpPr>
        <p:spPr>
          <a:xfrm>
            <a:off x="0" y="1628575"/>
            <a:ext cx="9144000" cy="3514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Implementar colaboraciones por calendario</a:t>
            </a:r>
            <a:br>
              <a:rPr b="0" lang="es-419">
                <a:latin typeface="Verdana"/>
                <a:ea typeface="Verdana"/>
                <a:cs typeface="Verdana"/>
                <a:sym typeface="Verdana"/>
              </a:rPr>
            </a:b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Sección de historias felices</a:t>
            </a:r>
            <a:br>
              <a:rPr b="0" lang="es-419">
                <a:latin typeface="Verdana"/>
                <a:ea typeface="Verdana"/>
                <a:cs typeface="Verdana"/>
                <a:sym typeface="Verdana"/>
              </a:rPr>
            </a:b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Integrar medio de pago internacional (Paypal)</a:t>
            </a:r>
            <a:br>
              <a:rPr b="0" lang="es-419">
                <a:latin typeface="Verdana"/>
                <a:ea typeface="Verdana"/>
                <a:cs typeface="Verdana"/>
                <a:sym typeface="Verdana"/>
              </a:rPr>
            </a:b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Integrar más formas de login</a:t>
            </a: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1740300" y="0"/>
            <a:ext cx="56634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Desafíos</a:t>
            </a:r>
            <a:endParaRPr b="1" sz="6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1"/>
          <p:cNvSpPr txBox="1"/>
          <p:nvPr>
            <p:ph idx="4294967295" type="title"/>
          </p:nvPr>
        </p:nvSpPr>
        <p:spPr>
          <a:xfrm>
            <a:off x="0" y="1611100"/>
            <a:ext cx="9144000" cy="3532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Integrar Mercadopago</a:t>
            </a:r>
            <a:br>
              <a:rPr b="0" lang="es-419">
                <a:latin typeface="Verdana"/>
                <a:ea typeface="Verdana"/>
                <a:cs typeface="Verdana"/>
                <a:sym typeface="Verdana"/>
              </a:rPr>
            </a:b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Test frontend</a:t>
            </a:r>
            <a:br>
              <a:rPr b="0" lang="es-419">
                <a:latin typeface="Verdana"/>
                <a:ea typeface="Verdana"/>
                <a:cs typeface="Verdana"/>
                <a:sym typeface="Verdana"/>
              </a:rPr>
            </a:b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Verdana"/>
              <a:buChar char="●"/>
            </a:pPr>
            <a:r>
              <a:rPr b="0" lang="es-419">
                <a:latin typeface="Verdana"/>
                <a:ea typeface="Verdana"/>
                <a:cs typeface="Verdana"/>
                <a:sym typeface="Verdana"/>
              </a:rPr>
              <a:t>Modificaciones a estilos de Material</a:t>
            </a: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