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Amazenglish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s-AR" dirty="0" smtClean="0">
                <a:solidFill>
                  <a:schemeClr val="tx1"/>
                </a:solidFill>
              </a:rPr>
              <a:t>Lila Chami</a:t>
            </a:r>
          </a:p>
          <a:p>
            <a:pPr marL="342900" indent="-342900">
              <a:buFontTx/>
              <a:buChar char="-"/>
            </a:pPr>
            <a:r>
              <a:rPr lang="es-AR" dirty="0" smtClean="0">
                <a:solidFill>
                  <a:schemeClr val="tx1"/>
                </a:solidFill>
              </a:rPr>
              <a:t>Ezequiel Castiglione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7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Misión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1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47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Usuario final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Alumnos de 1° y 2° grado de primaria.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Gente con ningún conocimiento de ingles. 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Producto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2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retrospectiva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849851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</TotalTime>
  <Words>29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Amazenglish</vt:lpstr>
      <vt:lpstr>Misión</vt:lpstr>
      <vt:lpstr>visión</vt:lpstr>
      <vt:lpstr>Usuario final</vt:lpstr>
      <vt:lpstr>Producto</vt:lpstr>
      <vt:lpstr>retrospectiva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Amazenglish</dc:title>
  <dc:creator>Usuario de Windows</dc:creator>
  <cp:lastModifiedBy>Usuario de Windows</cp:lastModifiedBy>
  <cp:revision>5</cp:revision>
  <dcterms:created xsi:type="dcterms:W3CDTF">2017-11-10T11:46:42Z</dcterms:created>
  <dcterms:modified xsi:type="dcterms:W3CDTF">2017-11-10T14:10:22Z</dcterms:modified>
</cp:coreProperties>
</file>