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Scala vs </a:t>
            </a:r>
            <a:r>
              <a:rPr lang="es-AR" dirty="0" err="1" smtClean="0"/>
              <a:t>Wollok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Los principales conceptos de Scala y su comparación con </a:t>
            </a:r>
            <a:r>
              <a:rPr lang="es-AR" dirty="0" err="1" smtClean="0"/>
              <a:t>Wollok</a:t>
            </a:r>
            <a:endParaRPr lang="es-AR" dirty="0" smtClean="0"/>
          </a:p>
          <a:p>
            <a:r>
              <a:rPr lang="es-AR" dirty="0" smtClean="0"/>
              <a:t>Hecho por </a:t>
            </a:r>
            <a:r>
              <a:rPr lang="es-AR" dirty="0" err="1" smtClean="0"/>
              <a:t>Matias</a:t>
            </a:r>
            <a:r>
              <a:rPr lang="es-AR" dirty="0" smtClean="0"/>
              <a:t> </a:t>
            </a:r>
            <a:r>
              <a:rPr lang="es-AR" dirty="0" err="1" smtClean="0"/>
              <a:t>Baghdassarian</a:t>
            </a:r>
            <a:r>
              <a:rPr lang="es-AR" dirty="0" smtClean="0"/>
              <a:t> y Ezequiel Castiglione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51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Tipados</a:t>
            </a:r>
            <a:r>
              <a:rPr lang="es-AR" dirty="0" smtClean="0"/>
              <a:t> de funciones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1287090" cy="4320601"/>
          </a:xfrm>
        </p:spPr>
        <p:txBody>
          <a:bodyPr/>
          <a:lstStyle/>
          <a:p>
            <a:r>
              <a:rPr lang="es-AR" dirty="0" smtClean="0"/>
              <a:t>Diseño de funciones pequeñas y compactas es lo mas recomendable.</a:t>
            </a:r>
          </a:p>
          <a:p>
            <a:endParaRPr lang="es-AR" dirty="0"/>
          </a:p>
          <a:p>
            <a:r>
              <a:rPr lang="es-AR" dirty="0" smtClean="0"/>
              <a:t>Podes aclarar el tipo de dato que devuelve al final del </a:t>
            </a:r>
            <a:r>
              <a:rPr lang="es-AR" dirty="0" err="1" smtClean="0"/>
              <a:t>tipado</a:t>
            </a:r>
            <a:r>
              <a:rPr lang="es-AR" dirty="0" smtClean="0"/>
              <a:t> o dejas que Scala te devuelva lo que sale como resultado automáticamente.</a:t>
            </a:r>
          </a:p>
          <a:p>
            <a:endParaRPr lang="es-AR" dirty="0"/>
          </a:p>
          <a:p>
            <a:r>
              <a:rPr lang="es-AR" dirty="0" smtClean="0"/>
              <a:t>Para definir una función: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000" dirty="0" err="1" smtClean="0"/>
              <a:t>def</a:t>
            </a:r>
            <a:r>
              <a:rPr lang="es-AR" sz="2000" dirty="0" smtClean="0"/>
              <a:t> </a:t>
            </a:r>
            <a:r>
              <a:rPr lang="es-AR" sz="2000" dirty="0" err="1" smtClean="0"/>
              <a:t>nombreFuncion</a:t>
            </a:r>
            <a:r>
              <a:rPr lang="es-AR" sz="2000" dirty="0" smtClean="0"/>
              <a:t> (nombreVariable1: </a:t>
            </a:r>
            <a:r>
              <a:rPr lang="es-AR" sz="2000" dirty="0" err="1" smtClean="0"/>
              <a:t>tipoDato</a:t>
            </a:r>
            <a:r>
              <a:rPr lang="es-AR" sz="2000" dirty="0" smtClean="0"/>
              <a:t>, nombreVariable2: tipoDato2, …) = lo que </a:t>
            </a:r>
            <a:r>
              <a:rPr lang="es-AR" sz="2000" dirty="0" err="1" smtClean="0"/>
              <a:t>queres</a:t>
            </a:r>
            <a:r>
              <a:rPr lang="es-AR" sz="2000" dirty="0" smtClean="0"/>
              <a:t> que haga la </a:t>
            </a:r>
            <a:r>
              <a:rPr lang="es-AR" sz="2000" dirty="0" err="1" smtClean="0"/>
              <a:t>funcion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141388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Orden Superior en Scala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0601"/>
          </a:xfrm>
        </p:spPr>
        <p:txBody>
          <a:bodyPr>
            <a:normAutofit/>
          </a:bodyPr>
          <a:lstStyle/>
          <a:p>
            <a:r>
              <a:rPr lang="es-AR" dirty="0" smtClean="0"/>
              <a:t>Scala permite la definición de funciones de orden superior. Mostramos un ejemplo: una función </a:t>
            </a:r>
            <a:r>
              <a:rPr lang="es-AR" dirty="0" err="1" smtClean="0">
                <a:latin typeface="Prestige Elite Std" panose="02060509020206020304" pitchFamily="49" charset="0"/>
              </a:rPr>
              <a:t>apply</a:t>
            </a:r>
            <a:r>
              <a:rPr lang="es-AR" dirty="0" smtClean="0"/>
              <a:t> la cual toma otra función </a:t>
            </a:r>
            <a:r>
              <a:rPr lang="es-AR" dirty="0" smtClean="0">
                <a:latin typeface="Prestige Elite Std" panose="02060509020206020304" pitchFamily="49" charset="0"/>
              </a:rPr>
              <a:t>f</a:t>
            </a:r>
            <a:r>
              <a:rPr lang="es-AR" dirty="0" smtClean="0"/>
              <a:t> y un valor </a:t>
            </a:r>
            <a:r>
              <a:rPr lang="es-AR" dirty="0" smtClean="0">
                <a:latin typeface="Prestige Elite Std" panose="02060509020206020304" pitchFamily="49" charset="0"/>
              </a:rPr>
              <a:t>v</a:t>
            </a:r>
            <a:r>
              <a:rPr lang="es-AR" dirty="0" smtClean="0"/>
              <a:t> como parámetros y compone. </a:t>
            </a:r>
          </a:p>
          <a:p>
            <a:endParaRPr lang="es-AR" dirty="0"/>
          </a:p>
          <a:p>
            <a:r>
              <a:rPr lang="es-AR" dirty="0" err="1" smtClean="0">
                <a:latin typeface="Prestige Elite Std" panose="02060509020206020304" pitchFamily="49" charset="0"/>
              </a:rPr>
              <a:t>def</a:t>
            </a:r>
            <a:r>
              <a:rPr lang="es-AR" dirty="0" smtClean="0">
                <a:latin typeface="Prestige Elite Std" panose="02060509020206020304" pitchFamily="49" charset="0"/>
              </a:rPr>
              <a:t> </a:t>
            </a:r>
            <a:r>
              <a:rPr lang="es-AR" dirty="0" err="1" smtClean="0">
                <a:latin typeface="Prestige Elite Std" panose="02060509020206020304" pitchFamily="49" charset="0"/>
              </a:rPr>
              <a:t>apply</a:t>
            </a:r>
            <a:r>
              <a:rPr lang="es-AR" dirty="0" smtClean="0">
                <a:latin typeface="Prestige Elite Std" panose="02060509020206020304" pitchFamily="49" charset="0"/>
              </a:rPr>
              <a:t> (f: </a:t>
            </a:r>
            <a:r>
              <a:rPr lang="es-AR" dirty="0" err="1" smtClean="0">
                <a:latin typeface="Prestige Elite Std" panose="02060509020206020304" pitchFamily="49" charset="0"/>
              </a:rPr>
              <a:t>Int</a:t>
            </a:r>
            <a:r>
              <a:rPr lang="es-AR" dirty="0" smtClean="0">
                <a:latin typeface="Prestige Elite Std" panose="02060509020206020304" pitchFamily="49" charset="0"/>
              </a:rPr>
              <a:t> =&gt; </a:t>
            </a:r>
            <a:r>
              <a:rPr lang="es-AR" dirty="0" err="1" smtClean="0">
                <a:latin typeface="Prestige Elite Std" panose="02060509020206020304" pitchFamily="49" charset="0"/>
              </a:rPr>
              <a:t>String</a:t>
            </a:r>
            <a:r>
              <a:rPr lang="es-AR" dirty="0" smtClean="0">
                <a:latin typeface="Prestige Elite Std" panose="02060509020206020304" pitchFamily="49" charset="0"/>
              </a:rPr>
              <a:t>, v: </a:t>
            </a:r>
            <a:r>
              <a:rPr lang="es-AR" dirty="0" err="1" smtClean="0">
                <a:latin typeface="Prestige Elite Std" panose="02060509020206020304" pitchFamily="49" charset="0"/>
              </a:rPr>
              <a:t>Int</a:t>
            </a:r>
            <a:r>
              <a:rPr lang="es-AR" dirty="0" smtClean="0">
                <a:latin typeface="Prestige Elite Std" panose="02060509020206020304" pitchFamily="49" charset="0"/>
              </a:rPr>
              <a:t>) = f(v)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err="1" smtClean="0"/>
              <a:t>Notese</a:t>
            </a:r>
            <a:r>
              <a:rPr lang="es-AR" dirty="0" smtClean="0"/>
              <a:t> además como se compone una función en Scala. Tal como se hace en </a:t>
            </a:r>
            <a:r>
              <a:rPr lang="es-AR" dirty="0" err="1" smtClean="0"/>
              <a:t>Analisis</a:t>
            </a:r>
            <a:r>
              <a:rPr lang="es-AR" dirty="0" smtClean="0"/>
              <a:t> </a:t>
            </a:r>
            <a:r>
              <a:rPr lang="es-AR" dirty="0" err="1" smtClean="0"/>
              <a:t>Matematico</a:t>
            </a:r>
            <a:r>
              <a:rPr lang="es-AR" dirty="0" smtClean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654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67" t="38618" r="18070" b="22072"/>
          <a:stretch/>
        </p:blipFill>
        <p:spPr>
          <a:xfrm>
            <a:off x="120770" y="189781"/>
            <a:ext cx="11898957" cy="400704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7585" y="4408098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Vean como se muestra donde aplicas la función </a:t>
            </a:r>
            <a:r>
              <a:rPr lang="es-AR" dirty="0" err="1" smtClean="0"/>
              <a:t>apply</a:t>
            </a:r>
            <a:r>
              <a:rPr lang="es-AR" dirty="0" smtClean="0"/>
              <a:t> con parámetros </a:t>
            </a:r>
            <a:r>
              <a:rPr lang="es-AR" dirty="0" err="1" smtClean="0"/>
              <a:t>decorator.layout</a:t>
            </a:r>
            <a:r>
              <a:rPr lang="es-AR" dirty="0" smtClean="0"/>
              <a:t> (que convierte el valor de </a:t>
            </a:r>
            <a:r>
              <a:rPr lang="es-AR" dirty="0" err="1" smtClean="0"/>
              <a:t>int</a:t>
            </a:r>
            <a:r>
              <a:rPr lang="es-AR" dirty="0" smtClean="0"/>
              <a:t> 7 en [7]) y el 7. </a:t>
            </a:r>
            <a:r>
              <a:rPr lang="es-AR" dirty="0" err="1" smtClean="0"/>
              <a:t>Aca</a:t>
            </a:r>
            <a:r>
              <a:rPr lang="es-AR" dirty="0" smtClean="0"/>
              <a:t>, con respecto de </a:t>
            </a:r>
            <a:r>
              <a:rPr lang="es-AR" dirty="0" err="1" smtClean="0"/>
              <a:t>Wollok</a:t>
            </a:r>
            <a:r>
              <a:rPr lang="es-AR" dirty="0" smtClean="0"/>
              <a:t>, en vez de </a:t>
            </a:r>
            <a:r>
              <a:rPr lang="es-AR" dirty="0" err="1" smtClean="0"/>
              <a:t>method</a:t>
            </a:r>
            <a:r>
              <a:rPr lang="es-AR" dirty="0" smtClean="0"/>
              <a:t> </a:t>
            </a:r>
            <a:r>
              <a:rPr lang="es-AR" dirty="0" err="1" smtClean="0"/>
              <a:t>tenes</a:t>
            </a:r>
            <a:r>
              <a:rPr lang="es-AR" dirty="0" smtClean="0"/>
              <a:t> </a:t>
            </a:r>
            <a:r>
              <a:rPr lang="es-AR" dirty="0" err="1" smtClean="0"/>
              <a:t>def</a:t>
            </a:r>
            <a:r>
              <a:rPr lang="es-AR" dirty="0" smtClean="0"/>
              <a:t>, en vez de </a:t>
            </a:r>
            <a:r>
              <a:rPr lang="es-AR" dirty="0" err="1" smtClean="0"/>
              <a:t>returnear</a:t>
            </a:r>
            <a:r>
              <a:rPr lang="es-AR" dirty="0" smtClean="0"/>
              <a:t> un valor lo </a:t>
            </a:r>
            <a:r>
              <a:rPr lang="es-AR" dirty="0" err="1" smtClean="0"/>
              <a:t>mostras</a:t>
            </a:r>
            <a:r>
              <a:rPr lang="es-AR" dirty="0" smtClean="0"/>
              <a:t> en pantalla directamente con </a:t>
            </a:r>
            <a:r>
              <a:rPr lang="es-AR" dirty="0" err="1" smtClean="0"/>
              <a:t>println</a:t>
            </a:r>
            <a:r>
              <a:rPr lang="es-AR" dirty="0" smtClean="0"/>
              <a:t>. Y en vez del </a:t>
            </a:r>
            <a:r>
              <a:rPr lang="es-AR" dirty="0" err="1" smtClean="0"/>
              <a:t>inherits</a:t>
            </a:r>
            <a:r>
              <a:rPr lang="es-AR" dirty="0" smtClean="0"/>
              <a:t> para heredar clases, se usa el </a:t>
            </a:r>
            <a:r>
              <a:rPr lang="es-AR" dirty="0" err="1" smtClean="0"/>
              <a:t>extends</a:t>
            </a:r>
            <a:r>
              <a:rPr lang="es-AR" dirty="0" smtClean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570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 en Scala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Scala es un lenguaje puramente orientado a objetos. TODO dentro de Scala es un OBJETO. Las funciones? TAMBIEN SON OBJETOS. </a:t>
            </a:r>
          </a:p>
          <a:p>
            <a:endParaRPr lang="es-AR" dirty="0"/>
          </a:p>
          <a:p>
            <a:r>
              <a:rPr lang="es-AR" dirty="0" smtClean="0"/>
              <a:t>Todas </a:t>
            </a:r>
            <a:r>
              <a:rPr lang="es-AR" dirty="0"/>
              <a:t>las operación se realizan mediante una llamada a un método. Pero mientras Java tiene excepciones como los tipos primitivos o los statics, Scala no pose dichas excepciones.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753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Caracteristicas</a:t>
            </a:r>
            <a:r>
              <a:rPr lang="es-AR" dirty="0" smtClean="0"/>
              <a:t> del POO en Scala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379" y="2336872"/>
            <a:ext cx="11919284" cy="4400811"/>
          </a:xfrm>
        </p:spPr>
        <p:txBody>
          <a:bodyPr>
            <a:normAutofit fontScale="92500" lnSpcReduction="10000"/>
          </a:bodyPr>
          <a:lstStyle/>
          <a:p>
            <a:r>
              <a:rPr lang="es-AR" b="1" dirty="0"/>
              <a:t>Composición modular de </a:t>
            </a:r>
            <a:r>
              <a:rPr lang="es-AR" b="1" dirty="0" err="1"/>
              <a:t>mixin</a:t>
            </a:r>
            <a:r>
              <a:rPr lang="es-AR" b="1" dirty="0"/>
              <a:t>:</a:t>
            </a:r>
            <a:r>
              <a:rPr lang="es-AR" dirty="0"/>
              <a:t> Este mecanismo que permite la composición de clases para el diseño de componentes reutilizables evitando los problemas presentados por la herencia múltiple. </a:t>
            </a:r>
            <a:r>
              <a:rPr lang="es-AR" dirty="0" smtClean="0"/>
              <a:t>Por </a:t>
            </a:r>
            <a:r>
              <a:rPr lang="es-AR" dirty="0"/>
              <a:t>una parte se pueden definir múltiples “contratos” (del mismo modo que los interfaces). Por otro lado, se podrían tener implementaciones concretas de los métodos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b="1" dirty="0" err="1"/>
              <a:t>Self-type</a:t>
            </a:r>
            <a:r>
              <a:rPr lang="es-AR" b="1" dirty="0"/>
              <a:t>:</a:t>
            </a:r>
            <a:r>
              <a:rPr lang="es-AR" dirty="0"/>
              <a:t> Los </a:t>
            </a:r>
            <a:r>
              <a:rPr lang="es-AR" dirty="0" err="1"/>
              <a:t>mixin</a:t>
            </a:r>
            <a:r>
              <a:rPr lang="es-AR" dirty="0"/>
              <a:t> no dependen de ningún método y/o atributo de aquellas clases con las que se está entremezclando aunque en determinadas ocasiones será necesario hacer uso de las mismas. Esta capacidad es conocida en Scala como </a:t>
            </a:r>
            <a:r>
              <a:rPr lang="es-AR" dirty="0" err="1"/>
              <a:t>self-type</a:t>
            </a:r>
            <a:r>
              <a:rPr lang="es-AR" dirty="0" smtClean="0"/>
              <a:t>.</a:t>
            </a:r>
          </a:p>
          <a:p>
            <a:endParaRPr lang="es-AR" b="1" dirty="0"/>
          </a:p>
          <a:p>
            <a:r>
              <a:rPr lang="es-AR" b="1" dirty="0" smtClean="0"/>
              <a:t>Abstracción </a:t>
            </a:r>
            <a:r>
              <a:rPr lang="es-AR" b="1" dirty="0"/>
              <a:t>de tipos:</a:t>
            </a:r>
            <a:r>
              <a:rPr lang="es-AR" dirty="0"/>
              <a:t> Existen dos mecanismos principales de abstracción en los lenguajes de programación: la parametrización y los miembros abstractos. Scala soporta ambos estilos de abstracción de manera uniforme para tipos y valores</a:t>
            </a:r>
          </a:p>
        </p:txBody>
      </p:sp>
    </p:spTree>
    <p:extLst>
      <p:ext uri="{BB962C8B-B14F-4D97-AF65-F5344CB8AC3E}">
        <p14:creationId xmlns:p14="http://schemas.microsoft.com/office/powerpoint/2010/main" val="22602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47897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90</TotalTime>
  <Words>293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Prestige Elite Std</vt:lpstr>
      <vt:lpstr>Trebuchet MS</vt:lpstr>
      <vt:lpstr>Berlín</vt:lpstr>
      <vt:lpstr>Scala vs Wollok</vt:lpstr>
      <vt:lpstr>Tipados de funciones</vt:lpstr>
      <vt:lpstr>Orden Superior en Scala</vt:lpstr>
      <vt:lpstr>Presentación de PowerPoint</vt:lpstr>
      <vt:lpstr>Objetos en Scala</vt:lpstr>
      <vt:lpstr>Caracteristicas del POO en Scala</vt:lpstr>
      <vt:lpstr>Polimorfismo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vs Wollok</dc:title>
  <dc:creator>Carlos Gaston Castiglione</dc:creator>
  <cp:lastModifiedBy>Carlos Gaston Castiglione</cp:lastModifiedBy>
  <cp:revision>6</cp:revision>
  <dcterms:created xsi:type="dcterms:W3CDTF">2019-11-15T20:21:08Z</dcterms:created>
  <dcterms:modified xsi:type="dcterms:W3CDTF">2019-11-16T18:44:16Z</dcterms:modified>
</cp:coreProperties>
</file>