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10" Type="http://schemas.openxmlformats.org/officeDocument/2006/relationships/font" Target="fonts/Roboto-italic.fntdata"/><Relationship Id="rId11" Type="http://schemas.openxmlformats.org/officeDocument/2006/relationships/font" Target="fonts/Roboto-boldItalic.fntdata"/><Relationship Id="rId12" Type="http://schemas.openxmlformats.org/officeDocument/2006/relationships/font" Target="fonts/GoogleSans-regular.fntdata"/><Relationship Id="rId13" Type="http://schemas.openxmlformats.org/officeDocument/2006/relationships/font" Target="fonts/GoogleSans-bold.fntdata"/><Relationship Id="rId14" Type="http://schemas.openxmlformats.org/officeDocument/2006/relationships/font" Target="fonts/GoogleSans-italic.fntdata"/><Relationship Id="rId15" Type="http://schemas.openxmlformats.org/officeDocument/2006/relationships/font" Target="fonts/GoogleSans-boldItalic.fntdata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Relationship Id="rId9" Type="http://schemas.openxmlformats.org/officeDocument/2006/relationships/font" Target="fonts/Roboto-bold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r>
              <a:t>Has this file been identified as malicious? Explain why or why not.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YES.</a:t>
            </a:r>
          </a:p>
          <a:p>
            <a:r>
              <a:t>The file is clearly malicious based on VirusTotal analysis:</a:t>
            </a:r>
          </a:p>
          <a:p>
            <a:r>
              <a:t>- Vendors' Ratio: 48/73 flagged it as malicious.</a:t>
            </a:r>
          </a:p>
          <a:p>
            <a:r>
              <a:t>- Community Score: -63.</a:t>
            </a:r>
          </a:p>
          <a:p>
            <a:r>
              <a:t>- Detected as TrojanDownloader, Wacatac, and CobaltStrike loader.</a:t>
            </a:r>
          </a:p>
          <a:p>
            <a:r>
              <a:t>- Exhibits suspicious sandbox behavior: PowerShell execution, scheduled tasks, and C2 activity.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r>
              <a:t>Hash values</a:t>
            </a: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