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72" r:id="rId8"/>
    <p:sldId id="273" r:id="rId9"/>
    <p:sldId id="274" r:id="rId10"/>
    <p:sldId id="276" r:id="rId11"/>
    <p:sldId id="275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677" autoAdjust="0"/>
  </p:normalViewPr>
  <p:slideViewPr>
    <p:cSldViewPr snapToGrid="0">
      <p:cViewPr>
        <p:scale>
          <a:sx n="100" d="100"/>
          <a:sy n="100" d="100"/>
        </p:scale>
        <p:origin x="1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downloads/" TargetMode="External"/><Relationship Id="rId2" Type="http://schemas.openxmlformats.org/officeDocument/2006/relationships/hyperlink" Target="https://getbootstrap.com/docs/5.2/components/buttons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ackersandslackers.com/making-ajax-calls-with-jquery/" TargetMode="External"/><Relationship Id="rId4" Type="http://schemas.openxmlformats.org/officeDocument/2006/relationships/hyperlink" Target="https://www.w3schools.com/php/php_mysql_intro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Mirjam Nilsson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Design – Pages (List, Form Page)</a:t>
            </a:r>
          </a:p>
          <a:p>
            <a:r>
              <a:rPr lang="en-US" dirty="0"/>
              <a:t>Backend - APIs</a:t>
            </a:r>
          </a:p>
          <a:p>
            <a:r>
              <a:rPr lang="en-US" dirty="0"/>
              <a:t>Ajax</a:t>
            </a:r>
          </a:p>
          <a:p>
            <a:r>
              <a:rPr lang="en-US" dirty="0"/>
              <a:t>Push to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984498"/>
            <a:ext cx="7248525" cy="3554414"/>
          </a:xfrm>
        </p:spPr>
        <p:txBody>
          <a:bodyPr>
            <a:normAutofit/>
          </a:bodyPr>
          <a:lstStyle/>
          <a:p>
            <a:r>
              <a:rPr lang="en-US" dirty="0"/>
              <a:t>Case: Student Registration System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Page that list all students</a:t>
            </a:r>
          </a:p>
          <a:p>
            <a:pPr marL="342900" indent="-342900">
              <a:buAutoNum type="arabicPeriod"/>
            </a:pPr>
            <a:r>
              <a:rPr lang="en-US" dirty="0"/>
              <a:t>Page that has a form to register the student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Resources needed:</a:t>
            </a:r>
          </a:p>
          <a:p>
            <a:r>
              <a:rPr lang="en-US" dirty="0"/>
              <a:t>- HTML CSS</a:t>
            </a:r>
            <a:br>
              <a:rPr lang="en-US" dirty="0"/>
            </a:br>
            <a:r>
              <a:rPr lang="en-US" dirty="0"/>
              <a:t>- BOOSTRAP</a:t>
            </a:r>
            <a:br>
              <a:rPr lang="en-US" dirty="0"/>
            </a:br>
            <a:r>
              <a:rPr lang="en-US" dirty="0"/>
              <a:t>- JAVASCRIPT - JQUERY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Design – Pages (List, Form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1. Page that list all students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70735-EB18-9422-1E2E-BF321CD68C8B}"/>
              </a:ext>
            </a:extLst>
          </p:cNvPr>
          <p:cNvSpPr txBox="1"/>
          <p:nvPr/>
        </p:nvSpPr>
        <p:spPr>
          <a:xfrm>
            <a:off x="203886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F" dirty="0"/>
          </a:p>
        </p:txBody>
      </p:sp>
    </p:spTree>
    <p:extLst>
      <p:ext uri="{BB962C8B-B14F-4D97-AF65-F5344CB8AC3E}">
        <p14:creationId xmlns:p14="http://schemas.microsoft.com/office/powerpoint/2010/main" val="229205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Backend -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Creation of DB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Connectivity to DB</a:t>
            </a:r>
          </a:p>
          <a:p>
            <a:pPr marL="342900" indent="-342900">
              <a:buAutoNum type="arabicPeriod"/>
            </a:pPr>
            <a:r>
              <a:rPr lang="en-US" dirty="0"/>
              <a:t>API – to register new student</a:t>
            </a:r>
          </a:p>
          <a:p>
            <a:pPr marL="342900" indent="-342900">
              <a:buAutoNum type="arabicPeriod"/>
            </a:pPr>
            <a:r>
              <a:rPr lang="en-US" dirty="0"/>
              <a:t>API – to get the list of all students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70735-EB18-9422-1E2E-BF321CD68C8B}"/>
              </a:ext>
            </a:extLst>
          </p:cNvPr>
          <p:cNvSpPr txBox="1"/>
          <p:nvPr/>
        </p:nvSpPr>
        <p:spPr>
          <a:xfrm>
            <a:off x="203886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F" dirty="0"/>
          </a:p>
        </p:txBody>
      </p:sp>
    </p:spTree>
    <p:extLst>
      <p:ext uri="{BB962C8B-B14F-4D97-AF65-F5344CB8AC3E}">
        <p14:creationId xmlns:p14="http://schemas.microsoft.com/office/powerpoint/2010/main" val="44234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Ajax – using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660774"/>
            <a:ext cx="7146925" cy="152558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Integrate/ Consume API – Create Student on submit registration form</a:t>
            </a:r>
          </a:p>
          <a:p>
            <a:pPr marL="342900" indent="-342900">
              <a:buAutoNum type="arabicPeriod"/>
            </a:pPr>
            <a:r>
              <a:rPr lang="en-US" dirty="0"/>
              <a:t>Integrate/ Consume API – List of Students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70735-EB18-9422-1E2E-BF321CD68C8B}"/>
              </a:ext>
            </a:extLst>
          </p:cNvPr>
          <p:cNvSpPr txBox="1"/>
          <p:nvPr/>
        </p:nvSpPr>
        <p:spPr>
          <a:xfrm>
            <a:off x="203886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F" dirty="0"/>
          </a:p>
        </p:txBody>
      </p:sp>
    </p:spTree>
    <p:extLst>
      <p:ext uri="{BB962C8B-B14F-4D97-AF65-F5344CB8AC3E}">
        <p14:creationId xmlns:p14="http://schemas.microsoft.com/office/powerpoint/2010/main" val="331266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 err="1"/>
              <a:t>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660774"/>
            <a:ext cx="7146925" cy="152558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https://getbootstrap.com/docs/5.2/components/buttons/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https://www.postman.com/downloads/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https://www.w3schools.com/php/php_mysql_intro.asp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https://hackersandslackers.com/making-ajax-calls-with-jquery/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chat.openai.com</a:t>
            </a:r>
            <a:r>
              <a:rPr lang="en-US" dirty="0"/>
              <a:t>/chat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70735-EB18-9422-1E2E-BF321CD68C8B}"/>
              </a:ext>
            </a:extLst>
          </p:cNvPr>
          <p:cNvSpPr txBox="1"/>
          <p:nvPr/>
        </p:nvSpPr>
        <p:spPr>
          <a:xfrm>
            <a:off x="203886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F" dirty="0"/>
          </a:p>
        </p:txBody>
      </p:sp>
    </p:spTree>
    <p:extLst>
      <p:ext uri="{BB962C8B-B14F-4D97-AF65-F5344CB8AC3E}">
        <p14:creationId xmlns:p14="http://schemas.microsoft.com/office/powerpoint/2010/main" val="232611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1671639"/>
            <a:ext cx="6600825" cy="1204912"/>
          </a:xfrm>
        </p:spPr>
        <p:txBody>
          <a:bodyPr/>
          <a:lstStyle/>
          <a:p>
            <a:r>
              <a:rPr lang="en-US" dirty="0"/>
              <a:t>PUSH Codes/ project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660774"/>
            <a:ext cx="7146925" cy="152558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marL="342900" indent="-342900">
              <a:buAutoNum type="arabicPeriod"/>
            </a:pPr>
            <a:r>
              <a:rPr lang="en-US" dirty="0"/>
              <a:t>Push codes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70735-EB18-9422-1E2E-BF321CD68C8B}"/>
              </a:ext>
            </a:extLst>
          </p:cNvPr>
          <p:cNvSpPr txBox="1"/>
          <p:nvPr/>
        </p:nvSpPr>
        <p:spPr>
          <a:xfrm>
            <a:off x="203886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F" dirty="0"/>
          </a:p>
        </p:txBody>
      </p:sp>
    </p:spTree>
    <p:extLst>
      <p:ext uri="{BB962C8B-B14F-4D97-AF65-F5344CB8AC3E}">
        <p14:creationId xmlns:p14="http://schemas.microsoft.com/office/powerpoint/2010/main" val="334085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 err="1"/>
              <a:t>Ezechiel</a:t>
            </a:r>
            <a:r>
              <a:rPr lang="en-US" dirty="0"/>
              <a:t> </a:t>
            </a:r>
            <a:r>
              <a:rPr lang="en-US" dirty="0" err="1"/>
              <a:t>Kalengya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220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Office Theme</vt:lpstr>
      <vt:lpstr>PRESENTATION TITLE</vt:lpstr>
      <vt:lpstr>AGENDA</vt:lpstr>
      <vt:lpstr>INTRODUCTION</vt:lpstr>
      <vt:lpstr>Design – Pages (List, Form Page)</vt:lpstr>
      <vt:lpstr>Backend - APIs</vt:lpstr>
      <vt:lpstr>Ajax – using jquery</vt:lpstr>
      <vt:lpstr>LiNKS</vt:lpstr>
      <vt:lpstr>PUSH Codes/ project to github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2023-02-09T22:40:54Z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2af2c44-2a68-44e7-8484-25c476ff5f6c_Enabled">
    <vt:lpwstr>true</vt:lpwstr>
  </property>
  <property fmtid="{D5CDD505-2E9C-101B-9397-08002B2CF9AE}" pid="4" name="MSIP_Label_e2af2c44-2a68-44e7-8484-25c476ff5f6c_SetDate">
    <vt:lpwstr>2023-02-09T18:44:16Z</vt:lpwstr>
  </property>
  <property fmtid="{D5CDD505-2E9C-101B-9397-08002B2CF9AE}" pid="5" name="MSIP_Label_e2af2c44-2a68-44e7-8484-25c476ff5f6c_Method">
    <vt:lpwstr>Privileged</vt:lpwstr>
  </property>
  <property fmtid="{D5CDD505-2E9C-101B-9397-08002B2CF9AE}" pid="6" name="MSIP_Label_e2af2c44-2a68-44e7-8484-25c476ff5f6c_Name">
    <vt:lpwstr>Public</vt:lpwstr>
  </property>
  <property fmtid="{D5CDD505-2E9C-101B-9397-08002B2CF9AE}" pid="7" name="MSIP_Label_e2af2c44-2a68-44e7-8484-25c476ff5f6c_SiteId">
    <vt:lpwstr>cd6683a6-aa85-46cf-aeea-92d4a1477009</vt:lpwstr>
  </property>
  <property fmtid="{D5CDD505-2E9C-101B-9397-08002B2CF9AE}" pid="8" name="MSIP_Label_e2af2c44-2a68-44e7-8484-25c476ff5f6c_ActionId">
    <vt:lpwstr>83716263-96cf-471f-a06c-d15866adc9ba</vt:lpwstr>
  </property>
  <property fmtid="{D5CDD505-2E9C-101B-9397-08002B2CF9AE}" pid="9" name="MSIP_Label_e2af2c44-2a68-44e7-8484-25c476ff5f6c_ContentBits">
    <vt:lpwstr>0</vt:lpwstr>
  </property>
</Properties>
</file>