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622D-147F-495E-BD95-40A58B0E3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2B2D6-D259-49DD-8836-9E92B267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94EC-BBBE-4907-B7D8-AB68E0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87CC-314A-4F30-85EC-3F47E119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5333-0C96-44EB-AA52-62024B9B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7231-1ECA-436C-954C-71BF9BB9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0C082-B498-4DD1-BBCE-97BD7128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00D3-08BB-4E7B-B8B0-942A87A2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5822-99B5-4AB0-B8FA-29802DFD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760F-F9AF-4ABA-9A18-B36BF273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1B67-EE1D-435B-8CE8-63CF20AE5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5F55E-145F-405F-BF57-3E4A53FF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E54D3-46F1-48BC-802E-EDFB4EB7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F2EF-46FA-4B24-BAC1-0FF9D386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85BB-A867-468F-8AAA-405403A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192E-4BE1-4F2C-AD76-60B92558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2A7E-052A-4266-8826-6717C90E7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84E4-7A67-46D8-9F37-ABB52BB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F3AC-1F01-4B10-B61E-B5C8BFE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B700-750F-4B3F-BE17-57FA7E0F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4463-3632-4294-B5AD-BF346799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3581-F3BF-4D56-A129-4A042AF4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422-A707-4ABF-9C85-6C7C1A3B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C2DA5-3FD7-4990-9C80-A9234169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9CFA-A760-4D7B-B8FB-11E9A5A8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CBA9-F697-49EA-BEFA-6D2B6068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809D-AB31-4A07-A1F4-F41883F08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9B437-7C8E-413E-81D6-04AC7C00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37A42-37E9-4691-B25E-9A01AF1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89D41-5F86-4E72-8754-700E866D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52D-4F62-4004-8992-92133012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7436-39BD-4579-A528-9EB04EBE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F09A-1B4E-416B-A1F7-760B6CC3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EA1E7-D3E8-4964-8E71-A32037B5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EB23-76E7-49A1-8D12-D65D984D2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13B17-6196-41EA-9434-80E92ED39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C2D05-315B-44D0-B179-CE5B516A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5E3C-75D0-4D2A-BC20-EB24B561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A07D1-550C-4049-A3D0-743D1316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E1E-9A9E-4216-B0D7-4BFDB9B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96CE-340C-4BB7-BCF3-A0FFB08C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E501-0182-4093-B697-A14AF476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21C08-A1F5-4D8D-99B4-8BCB556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9332C-0761-45F2-A9F7-C9E12F67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192CB-AA28-4B45-89ED-97D235B3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C2750-CAC1-4F0B-8A2E-47DB987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7EB8-B5F1-4AF0-A641-98F5863A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03C1-15AC-45F1-9310-0FFD77B10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D678-100A-4FBE-9D58-1EF3BCA0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AD96-2D36-4B80-9399-F149992C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9326-D50C-4396-AC2D-571AC723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88F9-C0FA-4CCE-B3E7-F03BE440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5626-8D72-4536-926F-ABC22995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88C0-69B7-4786-A435-A8CB1B2B1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17EC-D43E-4FE3-8D94-1DEE004A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449C3-1071-49B5-B5F7-FFD0CABD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E1C15-7975-4B40-B1FA-D1E4C3A9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5BA91-E5CD-42FC-B734-CE0B5D73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472D7-B5B8-46B5-98FD-88DDB960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A0D4-335F-45EC-9EB7-2E4171EB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FFFF-B886-4413-8C93-68A3F81BD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BF9E-3608-4E4B-9FE9-EA331CD362E4}" type="datetimeFigureOut">
              <a:rPr lang="en-US" smtClean="0"/>
              <a:t>26-Apr-20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DEE24-9859-46B4-AC27-0168679EE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4AD9-8677-404E-B929-A49A66640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6434-BD5D-4874-8F2E-2DD9FA10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110F-29D7-48D9-8189-E9506751D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FEDA-7EE1-4B22-8E3C-05F6BC1EE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D0794-9C6E-45F0-99CB-94D561E3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" y="123986"/>
            <a:ext cx="11942041" cy="65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DBC4-4BE0-4068-896B-77174B47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6F46-ACAA-41EC-A26D-17764162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C5DD9-0891-4639-97B9-EAE4F74A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9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94DC-3D18-419F-BCCB-965885D8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D935-40F2-4F62-8FE7-9B9FC3D6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594F-DD08-4D34-B334-D7CDC847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7839" cy="66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9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5A44-77D8-4F51-B8EB-2CBBB9D4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BD93-3184-402D-A5FA-5D5D1BA8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1C8D9-CDC1-45A0-A55A-9A401E91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9"/>
            <a:ext cx="12192000" cy="66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37C5-6718-4679-9986-97A8FC2B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5239-8D7A-4EF1-B973-C8615BBB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3F58-4FB7-4387-A0B6-A221516B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4"/>
            <a:ext cx="12192000" cy="66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9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C4A-95B8-40AB-934C-1B283CFA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4807-9A56-42B5-806E-DDF7303D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E95FE-9CA3-40F2-861B-F2858FBF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93"/>
            <a:ext cx="12245626" cy="670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8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FAA-2715-470A-AA68-3E5CCB63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E938-2542-4260-9A78-8BE27E84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A01EE-6C90-4318-B3E2-5932C02A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860" cy="67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8BB9-3742-472C-9BB2-EFBA9FB8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AB60-9F35-401D-A763-0FAEF593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205A3-B665-4CB7-926A-DBD9753D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4"/>
            <a:ext cx="12177567" cy="66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6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6DE-89BC-4462-BDC4-AC967B06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9A47-75AF-41CB-9C81-3174F8F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80150-65C4-48DD-92A9-D9186AB9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"/>
            <a:ext cx="12192000" cy="67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0566-6A32-4109-BC49-7B7071F1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B958-8E2B-478F-BA1F-44A988B8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35B64-4773-4DE0-A59D-860B2130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69027" cy="666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2EAD-602B-45D3-AE66-F513081F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5F0B-99EF-468A-820B-E49A48B5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99B99-40A4-4988-A16D-BCCEA9CC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9"/>
            <a:ext cx="12109490" cy="66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BA3-EF22-4B95-8011-4A706BC4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BA0D-287A-4B5B-A8AB-D0610F1A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3AC01-6D1A-42B6-8A89-794B8F74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6681" cy="66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7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C676-7235-4ECF-B4B9-C1EE2D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8C76-79EA-49D1-A921-09D6333D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391A-3325-455A-91E7-32E50394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9"/>
            <a:ext cx="12177648" cy="67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0F64-E4E2-4CD8-A3B7-A3B16835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492D-9968-413E-856D-EE81435A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C58AA-C690-4F28-B4E2-B82EA45A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8644" cy="67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DBB-9FEA-401C-A72A-B1941709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700-C614-40A1-9833-026DEABE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9E74A-348F-4848-A9F6-D69F90E3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31"/>
            <a:ext cx="12379688" cy="68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BBBA-8F3B-4B3E-8AA5-48AB6533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AD-9A3C-4A7F-A85B-21397312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78F50-3BFC-4CC4-AE9E-2CE17C8F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"/>
            <a:ext cx="12408278" cy="68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6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1469-851C-49F3-94B4-D3460595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C1D1-67AE-48EB-9EFC-4D0E4134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EA718-AECB-4F0E-AD30-24824024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Reutlinger</dc:creator>
  <cp:lastModifiedBy>Edward Reutlinger</cp:lastModifiedBy>
  <cp:revision>3</cp:revision>
  <dcterms:created xsi:type="dcterms:W3CDTF">2020-04-26T08:49:34Z</dcterms:created>
  <dcterms:modified xsi:type="dcterms:W3CDTF">2020-04-26T14:12:35Z</dcterms:modified>
</cp:coreProperties>
</file>