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82C63-7E07-4CC5-A613-8683813187D9}" v="8" dt="2025-03-16T18:35:10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9D4A3-4423-456C-BF4C-DC2C342960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92BF79-840B-41DD-8E1F-45696A14D6C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0" i="0" dirty="0"/>
            <a:t>Płyta </a:t>
          </a:r>
          <a:r>
            <a:rPr lang="pl-PL" b="0" i="0" dirty="0" err="1"/>
            <a:t>Arduino</a:t>
          </a:r>
          <a:r>
            <a:rPr lang="pl-PL" b="0" i="0" dirty="0"/>
            <a:t> opiera się na 8-bitowym mikrokontrolerze </a:t>
          </a:r>
          <a:r>
            <a:rPr lang="pl-PL" b="0" i="0" dirty="0" err="1"/>
            <a:t>Atmel</a:t>
          </a:r>
          <a:r>
            <a:rPr lang="pl-PL" b="0" i="0" dirty="0"/>
            <a:t> AVR i posiada standardowy układ </a:t>
          </a:r>
          <a:r>
            <a:rPr lang="pl-PL" b="0" i="0" dirty="0" err="1"/>
            <a:t>pinów</a:t>
          </a:r>
          <a:r>
            <a:rPr lang="pl-PL" b="0" i="0" dirty="0"/>
            <a:t> umożliwiający podłączanie modułów rozszerzających (</a:t>
          </a:r>
          <a:r>
            <a:rPr lang="pl-PL" b="0" i="0" dirty="0" err="1"/>
            <a:t>shieldów</a:t>
          </a:r>
          <a:r>
            <a:rPr lang="pl-PL" b="0" i="0" dirty="0"/>
            <a:t>). Oficjalne modele wykorzystują mikrokontrolery z serii </a:t>
          </a:r>
          <a:r>
            <a:rPr lang="pl-PL" b="0" i="0" dirty="0" err="1"/>
            <a:t>megaAVR</a:t>
          </a:r>
          <a:r>
            <a:rPr lang="pl-PL" b="0" i="0" dirty="0"/>
            <a:t>, jak ATmega328 czy ATmega2560.</a:t>
          </a:r>
          <a:endParaRPr lang="en-US" dirty="0"/>
        </a:p>
      </dgm:t>
    </dgm:pt>
    <dgm:pt modelId="{577BBDD6-0964-4949-83C6-EAAA584BBE18}" type="parTrans" cxnId="{57134DAD-C586-49AD-8430-30036749065B}">
      <dgm:prSet/>
      <dgm:spPr/>
      <dgm:t>
        <a:bodyPr/>
        <a:lstStyle/>
        <a:p>
          <a:endParaRPr lang="en-US"/>
        </a:p>
      </dgm:t>
    </dgm:pt>
    <dgm:pt modelId="{81B6DC2E-432D-4245-ABE4-49F13A5EA063}" type="sibTrans" cxnId="{57134DAD-C586-49AD-8430-30036749065B}">
      <dgm:prSet/>
      <dgm:spPr/>
      <dgm:t>
        <a:bodyPr/>
        <a:lstStyle/>
        <a:p>
          <a:endParaRPr lang="en-US"/>
        </a:p>
      </dgm:t>
    </dgm:pt>
    <dgm:pt modelId="{9D76846F-4E26-4B62-9320-C7819095094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0" i="0" dirty="0"/>
            <a:t>Większość płyt zawiera regulator napięcia 5V oraz rezonator kwarcowy 16 MHz, choć niektóre, jak </a:t>
          </a:r>
          <a:r>
            <a:rPr lang="pl-PL" b="0" i="0" dirty="0" err="1"/>
            <a:t>LilyPad</a:t>
          </a:r>
          <a:r>
            <a:rPr lang="pl-PL" b="0" i="0" dirty="0"/>
            <a:t>, działają na 8 MHz. Wbudowany </a:t>
          </a:r>
          <a:r>
            <a:rPr lang="pl-PL" b="0" i="0" dirty="0" err="1"/>
            <a:t>bootloader</a:t>
          </a:r>
          <a:r>
            <a:rPr lang="pl-PL" b="0" i="0" dirty="0"/>
            <a:t> upraszcza programowanie, eliminując konieczność stosowania zewnętrznego programatora. Komunikacja odbywa się poprzez interfejs szeregowy RS-232 lub USB-to-Serial.</a:t>
          </a:r>
          <a:endParaRPr lang="en-US" dirty="0"/>
        </a:p>
      </dgm:t>
    </dgm:pt>
    <dgm:pt modelId="{506DC51E-B6F7-4A50-BC11-E0106DF467E4}" type="parTrans" cxnId="{ECD9042E-7511-4EFF-8A1B-23D90AE1A6A0}">
      <dgm:prSet/>
      <dgm:spPr/>
      <dgm:t>
        <a:bodyPr/>
        <a:lstStyle/>
        <a:p>
          <a:endParaRPr lang="en-US"/>
        </a:p>
      </dgm:t>
    </dgm:pt>
    <dgm:pt modelId="{A861F0B2-6F24-4196-BE8F-2C2F6D132B98}" type="sibTrans" cxnId="{ECD9042E-7511-4EFF-8A1B-23D90AE1A6A0}">
      <dgm:prSet/>
      <dgm:spPr/>
      <dgm:t>
        <a:bodyPr/>
        <a:lstStyle/>
        <a:p>
          <a:endParaRPr lang="en-US"/>
        </a:p>
      </dgm:t>
    </dgm:pt>
    <dgm:pt modelId="{3FF7EA5B-714A-47DA-9C64-43C1840CB0C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0" i="0" dirty="0"/>
            <a:t>Płyty oferują liczne linie wejścia/wyjścia, np. model </a:t>
          </a:r>
          <a:r>
            <a:rPr lang="pl-PL" b="0" i="0" dirty="0" err="1"/>
            <a:t>Diecimila</a:t>
          </a:r>
          <a:r>
            <a:rPr lang="pl-PL" b="0" i="0" dirty="0"/>
            <a:t> posiada 14 cyfrowych </a:t>
          </a:r>
          <a:r>
            <a:rPr lang="pl-PL" b="0" i="0" dirty="0" err="1"/>
            <a:t>pinów</a:t>
          </a:r>
          <a:r>
            <a:rPr lang="pl-PL" b="0" i="0" dirty="0"/>
            <a:t> (6 obsługuje PWM) oraz 6 wejść analogowych. Moduły rozszerzające dodają nowe funkcje, jak Bluetooth czy </a:t>
          </a:r>
          <a:r>
            <a:rPr lang="pl-PL" b="0" i="0" dirty="0" err="1"/>
            <a:t>IrDA</a:t>
          </a:r>
          <a:r>
            <a:rPr lang="pl-PL" b="0" i="0" dirty="0"/>
            <a:t>. Modele </a:t>
          </a:r>
          <a:r>
            <a:rPr lang="pl-PL" b="0" i="0" dirty="0" err="1"/>
            <a:t>Arduino</a:t>
          </a:r>
          <a:r>
            <a:rPr lang="pl-PL" b="0" i="0" dirty="0"/>
            <a:t> Nano i kompatybilne wersje umożliwiają montaż na płytkach prototypowych.</a:t>
          </a:r>
          <a:endParaRPr lang="en-US" dirty="0"/>
        </a:p>
      </dgm:t>
    </dgm:pt>
    <dgm:pt modelId="{EA661204-05D4-424C-8090-9A9640EB2046}" type="parTrans" cxnId="{E2D3F7EB-68EB-48AF-B47E-183826758C58}">
      <dgm:prSet/>
      <dgm:spPr/>
      <dgm:t>
        <a:bodyPr/>
        <a:lstStyle/>
        <a:p>
          <a:endParaRPr lang="en-US"/>
        </a:p>
      </dgm:t>
    </dgm:pt>
    <dgm:pt modelId="{0B553236-E69B-44E9-9790-28A04AC7F9B8}" type="sibTrans" cxnId="{E2D3F7EB-68EB-48AF-B47E-183826758C58}">
      <dgm:prSet/>
      <dgm:spPr/>
      <dgm:t>
        <a:bodyPr/>
        <a:lstStyle/>
        <a:p>
          <a:endParaRPr lang="en-US"/>
        </a:p>
      </dgm:t>
    </dgm:pt>
    <dgm:pt modelId="{4FF85F71-13C5-4BBD-97CF-53F6450EDBCB}" type="pres">
      <dgm:prSet presAssocID="{E1E9D4A3-4423-456C-BF4C-DC2C342960E3}" presName="root" presStyleCnt="0">
        <dgm:presLayoutVars>
          <dgm:dir/>
          <dgm:resizeHandles val="exact"/>
        </dgm:presLayoutVars>
      </dgm:prSet>
      <dgm:spPr/>
    </dgm:pt>
    <dgm:pt modelId="{F0D2722C-539B-40EB-8E92-ECCB3CB6C536}" type="pres">
      <dgm:prSet presAssocID="{A792BF79-840B-41DD-8E1F-45696A14D6C0}" presName="compNode" presStyleCnt="0"/>
      <dgm:spPr/>
    </dgm:pt>
    <dgm:pt modelId="{4DA9C52E-CD1D-4C53-A733-EAB86A16B34D}" type="pres">
      <dgm:prSet presAssocID="{A792BF79-840B-41DD-8E1F-45696A14D6C0}" presName="bgRect" presStyleLbl="bgShp" presStyleIdx="0" presStyleCnt="3"/>
      <dgm:spPr/>
    </dgm:pt>
    <dgm:pt modelId="{A36DBCF1-E05F-4BDC-8363-539B18CA04E1}" type="pres">
      <dgm:prSet presAssocID="{A792BF79-840B-41DD-8E1F-45696A14D6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57E0BB3-1E5A-4CE6-8873-AD8573A26F63}" type="pres">
      <dgm:prSet presAssocID="{A792BF79-840B-41DD-8E1F-45696A14D6C0}" presName="spaceRect" presStyleCnt="0"/>
      <dgm:spPr/>
    </dgm:pt>
    <dgm:pt modelId="{465E15D7-987B-4408-B28C-4409DC62FBC1}" type="pres">
      <dgm:prSet presAssocID="{A792BF79-840B-41DD-8E1F-45696A14D6C0}" presName="parTx" presStyleLbl="revTx" presStyleIdx="0" presStyleCnt="3">
        <dgm:presLayoutVars>
          <dgm:chMax val="0"/>
          <dgm:chPref val="0"/>
        </dgm:presLayoutVars>
      </dgm:prSet>
      <dgm:spPr/>
    </dgm:pt>
    <dgm:pt modelId="{12D34DB3-7597-43A2-A253-D56E4D3201A4}" type="pres">
      <dgm:prSet presAssocID="{81B6DC2E-432D-4245-ABE4-49F13A5EA063}" presName="sibTrans" presStyleCnt="0"/>
      <dgm:spPr/>
    </dgm:pt>
    <dgm:pt modelId="{02085C4A-6563-4E35-88C7-A462AA1AA799}" type="pres">
      <dgm:prSet presAssocID="{9D76846F-4E26-4B62-9320-C78190950948}" presName="compNode" presStyleCnt="0"/>
      <dgm:spPr/>
    </dgm:pt>
    <dgm:pt modelId="{A2183B74-9EBE-42C6-8F61-90B0487D627E}" type="pres">
      <dgm:prSet presAssocID="{9D76846F-4E26-4B62-9320-C78190950948}" presName="bgRect" presStyleLbl="bgShp" presStyleIdx="1" presStyleCnt="3"/>
      <dgm:spPr/>
    </dgm:pt>
    <dgm:pt modelId="{BA91DAAD-5166-4A54-84A0-50DE97C5E465}" type="pres">
      <dgm:prSet presAssocID="{9D76846F-4E26-4B62-9320-C781909509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złączony"/>
        </a:ext>
      </dgm:extLst>
    </dgm:pt>
    <dgm:pt modelId="{28E5D8D5-6114-4A5D-BC5B-E36FCF4F1E16}" type="pres">
      <dgm:prSet presAssocID="{9D76846F-4E26-4B62-9320-C78190950948}" presName="spaceRect" presStyleCnt="0"/>
      <dgm:spPr/>
    </dgm:pt>
    <dgm:pt modelId="{E481EF1C-D631-489F-A8CC-BCD1BE89926D}" type="pres">
      <dgm:prSet presAssocID="{9D76846F-4E26-4B62-9320-C78190950948}" presName="parTx" presStyleLbl="revTx" presStyleIdx="1" presStyleCnt="3">
        <dgm:presLayoutVars>
          <dgm:chMax val="0"/>
          <dgm:chPref val="0"/>
        </dgm:presLayoutVars>
      </dgm:prSet>
      <dgm:spPr/>
    </dgm:pt>
    <dgm:pt modelId="{EC827D5C-91F2-4827-A8B4-3DEFB877D6BB}" type="pres">
      <dgm:prSet presAssocID="{A861F0B2-6F24-4196-BE8F-2C2F6D132B98}" presName="sibTrans" presStyleCnt="0"/>
      <dgm:spPr/>
    </dgm:pt>
    <dgm:pt modelId="{A1606E47-CB19-4BBF-9D1E-84DCA070BDAC}" type="pres">
      <dgm:prSet presAssocID="{3FF7EA5B-714A-47DA-9C64-43C1840CB0C7}" presName="compNode" presStyleCnt="0"/>
      <dgm:spPr/>
    </dgm:pt>
    <dgm:pt modelId="{633990A4-3411-49A5-A33B-440204E3C07F}" type="pres">
      <dgm:prSet presAssocID="{3FF7EA5B-714A-47DA-9C64-43C1840CB0C7}" presName="bgRect" presStyleLbl="bgShp" presStyleIdx="2" presStyleCnt="3"/>
      <dgm:spPr/>
    </dgm:pt>
    <dgm:pt modelId="{5364B564-BE87-4016-BE80-1781811443DB}" type="pres">
      <dgm:prSet presAssocID="{3FF7EA5B-714A-47DA-9C64-43C1840CB0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yka"/>
        </a:ext>
      </dgm:extLst>
    </dgm:pt>
    <dgm:pt modelId="{B6BC54C2-452B-4FF4-A96B-D7AE8AB2AB51}" type="pres">
      <dgm:prSet presAssocID="{3FF7EA5B-714A-47DA-9C64-43C1840CB0C7}" presName="spaceRect" presStyleCnt="0"/>
      <dgm:spPr/>
    </dgm:pt>
    <dgm:pt modelId="{380D2594-2B97-4675-A45A-B8F6AAFB2BF0}" type="pres">
      <dgm:prSet presAssocID="{3FF7EA5B-714A-47DA-9C64-43C1840CB0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111805-F014-4850-A367-304F268DA8D6}" type="presOf" srcId="{E1E9D4A3-4423-456C-BF4C-DC2C342960E3}" destId="{4FF85F71-13C5-4BBD-97CF-53F6450EDBCB}" srcOrd="0" destOrd="0" presId="urn:microsoft.com/office/officeart/2018/2/layout/IconVerticalSolidList"/>
    <dgm:cxn modelId="{7BE60C13-5313-4249-B4BB-58E78CC9B162}" type="presOf" srcId="{A792BF79-840B-41DD-8E1F-45696A14D6C0}" destId="{465E15D7-987B-4408-B28C-4409DC62FBC1}" srcOrd="0" destOrd="0" presId="urn:microsoft.com/office/officeart/2018/2/layout/IconVerticalSolidList"/>
    <dgm:cxn modelId="{ECD9042E-7511-4EFF-8A1B-23D90AE1A6A0}" srcId="{E1E9D4A3-4423-456C-BF4C-DC2C342960E3}" destId="{9D76846F-4E26-4B62-9320-C78190950948}" srcOrd="1" destOrd="0" parTransId="{506DC51E-B6F7-4A50-BC11-E0106DF467E4}" sibTransId="{A861F0B2-6F24-4196-BE8F-2C2F6D132B98}"/>
    <dgm:cxn modelId="{347F7484-7972-45D0-8040-94F5387C0A95}" type="presOf" srcId="{3FF7EA5B-714A-47DA-9C64-43C1840CB0C7}" destId="{380D2594-2B97-4675-A45A-B8F6AAFB2BF0}" srcOrd="0" destOrd="0" presId="urn:microsoft.com/office/officeart/2018/2/layout/IconVerticalSolidList"/>
    <dgm:cxn modelId="{57134DAD-C586-49AD-8430-30036749065B}" srcId="{E1E9D4A3-4423-456C-BF4C-DC2C342960E3}" destId="{A792BF79-840B-41DD-8E1F-45696A14D6C0}" srcOrd="0" destOrd="0" parTransId="{577BBDD6-0964-4949-83C6-EAAA584BBE18}" sibTransId="{81B6DC2E-432D-4245-ABE4-49F13A5EA063}"/>
    <dgm:cxn modelId="{FC06A0C8-5E0E-4194-8F32-345F4F5A2D4C}" type="presOf" srcId="{9D76846F-4E26-4B62-9320-C78190950948}" destId="{E481EF1C-D631-489F-A8CC-BCD1BE89926D}" srcOrd="0" destOrd="0" presId="urn:microsoft.com/office/officeart/2018/2/layout/IconVerticalSolidList"/>
    <dgm:cxn modelId="{E2D3F7EB-68EB-48AF-B47E-183826758C58}" srcId="{E1E9D4A3-4423-456C-BF4C-DC2C342960E3}" destId="{3FF7EA5B-714A-47DA-9C64-43C1840CB0C7}" srcOrd="2" destOrd="0" parTransId="{EA661204-05D4-424C-8090-9A9640EB2046}" sibTransId="{0B553236-E69B-44E9-9790-28A04AC7F9B8}"/>
    <dgm:cxn modelId="{51D6F477-BD10-43F0-AF5E-05C6C9458001}" type="presParOf" srcId="{4FF85F71-13C5-4BBD-97CF-53F6450EDBCB}" destId="{F0D2722C-539B-40EB-8E92-ECCB3CB6C536}" srcOrd="0" destOrd="0" presId="urn:microsoft.com/office/officeart/2018/2/layout/IconVerticalSolidList"/>
    <dgm:cxn modelId="{362407FB-ED72-4AA2-A062-76432657FCAD}" type="presParOf" srcId="{F0D2722C-539B-40EB-8E92-ECCB3CB6C536}" destId="{4DA9C52E-CD1D-4C53-A733-EAB86A16B34D}" srcOrd="0" destOrd="0" presId="urn:microsoft.com/office/officeart/2018/2/layout/IconVerticalSolidList"/>
    <dgm:cxn modelId="{1BC3B785-9313-4919-B6BE-212BA644EC82}" type="presParOf" srcId="{F0D2722C-539B-40EB-8E92-ECCB3CB6C536}" destId="{A36DBCF1-E05F-4BDC-8363-539B18CA04E1}" srcOrd="1" destOrd="0" presId="urn:microsoft.com/office/officeart/2018/2/layout/IconVerticalSolidList"/>
    <dgm:cxn modelId="{7CB16326-D1A9-4859-8263-A88CD49930E7}" type="presParOf" srcId="{F0D2722C-539B-40EB-8E92-ECCB3CB6C536}" destId="{457E0BB3-1E5A-4CE6-8873-AD8573A26F63}" srcOrd="2" destOrd="0" presId="urn:microsoft.com/office/officeart/2018/2/layout/IconVerticalSolidList"/>
    <dgm:cxn modelId="{DE0CC867-01FD-44BF-B78C-46D9DACAB72E}" type="presParOf" srcId="{F0D2722C-539B-40EB-8E92-ECCB3CB6C536}" destId="{465E15D7-987B-4408-B28C-4409DC62FBC1}" srcOrd="3" destOrd="0" presId="urn:microsoft.com/office/officeart/2018/2/layout/IconVerticalSolidList"/>
    <dgm:cxn modelId="{AD504475-690C-4485-B44A-737FC95AD907}" type="presParOf" srcId="{4FF85F71-13C5-4BBD-97CF-53F6450EDBCB}" destId="{12D34DB3-7597-43A2-A253-D56E4D3201A4}" srcOrd="1" destOrd="0" presId="urn:microsoft.com/office/officeart/2018/2/layout/IconVerticalSolidList"/>
    <dgm:cxn modelId="{8C467705-BDBF-4800-96BF-A17FFA2E5664}" type="presParOf" srcId="{4FF85F71-13C5-4BBD-97CF-53F6450EDBCB}" destId="{02085C4A-6563-4E35-88C7-A462AA1AA799}" srcOrd="2" destOrd="0" presId="urn:microsoft.com/office/officeart/2018/2/layout/IconVerticalSolidList"/>
    <dgm:cxn modelId="{F337B192-12E1-48F3-9489-B3F3F05E01ED}" type="presParOf" srcId="{02085C4A-6563-4E35-88C7-A462AA1AA799}" destId="{A2183B74-9EBE-42C6-8F61-90B0487D627E}" srcOrd="0" destOrd="0" presId="urn:microsoft.com/office/officeart/2018/2/layout/IconVerticalSolidList"/>
    <dgm:cxn modelId="{627B64C2-98CC-4B43-B407-4863750EF10D}" type="presParOf" srcId="{02085C4A-6563-4E35-88C7-A462AA1AA799}" destId="{BA91DAAD-5166-4A54-84A0-50DE97C5E465}" srcOrd="1" destOrd="0" presId="urn:microsoft.com/office/officeart/2018/2/layout/IconVerticalSolidList"/>
    <dgm:cxn modelId="{08DF1C27-A64E-4660-9979-066F5B3A4631}" type="presParOf" srcId="{02085C4A-6563-4E35-88C7-A462AA1AA799}" destId="{28E5D8D5-6114-4A5D-BC5B-E36FCF4F1E16}" srcOrd="2" destOrd="0" presId="urn:microsoft.com/office/officeart/2018/2/layout/IconVerticalSolidList"/>
    <dgm:cxn modelId="{8D0EF8AE-E2D7-4CE5-B2B8-4DB8B1549AE6}" type="presParOf" srcId="{02085C4A-6563-4E35-88C7-A462AA1AA799}" destId="{E481EF1C-D631-489F-A8CC-BCD1BE89926D}" srcOrd="3" destOrd="0" presId="urn:microsoft.com/office/officeart/2018/2/layout/IconVerticalSolidList"/>
    <dgm:cxn modelId="{1CFDB398-A334-44AE-B062-565F511165C9}" type="presParOf" srcId="{4FF85F71-13C5-4BBD-97CF-53F6450EDBCB}" destId="{EC827D5C-91F2-4827-A8B4-3DEFB877D6BB}" srcOrd="3" destOrd="0" presId="urn:microsoft.com/office/officeart/2018/2/layout/IconVerticalSolidList"/>
    <dgm:cxn modelId="{5D051DA4-E43A-4BF2-8C2C-96F5DB9F533B}" type="presParOf" srcId="{4FF85F71-13C5-4BBD-97CF-53F6450EDBCB}" destId="{A1606E47-CB19-4BBF-9D1E-84DCA070BDAC}" srcOrd="4" destOrd="0" presId="urn:microsoft.com/office/officeart/2018/2/layout/IconVerticalSolidList"/>
    <dgm:cxn modelId="{02C764C2-D834-4397-882A-38BF2F1200D4}" type="presParOf" srcId="{A1606E47-CB19-4BBF-9D1E-84DCA070BDAC}" destId="{633990A4-3411-49A5-A33B-440204E3C07F}" srcOrd="0" destOrd="0" presId="urn:microsoft.com/office/officeart/2018/2/layout/IconVerticalSolidList"/>
    <dgm:cxn modelId="{295B23CB-B8C4-4407-B521-0269C48BBF6C}" type="presParOf" srcId="{A1606E47-CB19-4BBF-9D1E-84DCA070BDAC}" destId="{5364B564-BE87-4016-BE80-1781811443DB}" srcOrd="1" destOrd="0" presId="urn:microsoft.com/office/officeart/2018/2/layout/IconVerticalSolidList"/>
    <dgm:cxn modelId="{B031F50B-23F1-4263-8090-19376A0C0F32}" type="presParOf" srcId="{A1606E47-CB19-4BBF-9D1E-84DCA070BDAC}" destId="{B6BC54C2-452B-4FF4-A96B-D7AE8AB2AB51}" srcOrd="2" destOrd="0" presId="urn:microsoft.com/office/officeart/2018/2/layout/IconVerticalSolidList"/>
    <dgm:cxn modelId="{1FD42ADE-8E18-4872-ABE0-648D33F774AA}" type="presParOf" srcId="{A1606E47-CB19-4BBF-9D1E-84DCA070BDAC}" destId="{380D2594-2B97-4675-A45A-B8F6AAFB2B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7C99CE-322D-4DBF-A22D-82B83ABB54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C2D13C-DBEB-4CE8-8F7F-007F537A3449}">
      <dgm:prSet/>
      <dgm:spPr/>
      <dgm:t>
        <a:bodyPr/>
        <a:lstStyle/>
        <a:p>
          <a:r>
            <a:rPr lang="pl-PL" b="1"/>
            <a:t>Łatwość użycia</a:t>
          </a:r>
          <a:r>
            <a:rPr lang="pl-PL"/>
            <a:t> – intuicyjne środowisko programistyczne i szeroka dostępność materiałów edukacyjnych.</a:t>
          </a:r>
          <a:endParaRPr lang="en-US"/>
        </a:p>
      </dgm:t>
    </dgm:pt>
    <dgm:pt modelId="{F0CF5229-9AA6-418E-9438-FF0F657D17C1}" type="parTrans" cxnId="{03CAD3BD-2D9B-4332-B50E-ADBE66E70BBD}">
      <dgm:prSet/>
      <dgm:spPr/>
      <dgm:t>
        <a:bodyPr/>
        <a:lstStyle/>
        <a:p>
          <a:endParaRPr lang="en-US"/>
        </a:p>
      </dgm:t>
    </dgm:pt>
    <dgm:pt modelId="{E4ADD00D-03A5-4B89-A6AC-738D616F5458}" type="sibTrans" cxnId="{03CAD3BD-2D9B-4332-B50E-ADBE66E70BBD}">
      <dgm:prSet/>
      <dgm:spPr/>
      <dgm:t>
        <a:bodyPr/>
        <a:lstStyle/>
        <a:p>
          <a:endParaRPr lang="en-US"/>
        </a:p>
      </dgm:t>
    </dgm:pt>
    <dgm:pt modelId="{134905A4-FED6-400B-8858-AF6CA8C549DE}">
      <dgm:prSet/>
      <dgm:spPr/>
      <dgm:t>
        <a:bodyPr/>
        <a:lstStyle/>
        <a:p>
          <a:r>
            <a:rPr lang="pl-PL" b="1"/>
            <a:t>Niskie koszty</a:t>
          </a:r>
          <a:r>
            <a:rPr lang="pl-PL"/>
            <a:t> – tańsza alternatywa dla profesjonalnych systemów wbudowanych.</a:t>
          </a:r>
          <a:endParaRPr lang="en-US"/>
        </a:p>
      </dgm:t>
    </dgm:pt>
    <dgm:pt modelId="{E331A95D-21F4-4842-BF1B-AC9151A7A9F3}" type="parTrans" cxnId="{B167F165-14C2-4A21-96D0-8164240E4F80}">
      <dgm:prSet/>
      <dgm:spPr/>
      <dgm:t>
        <a:bodyPr/>
        <a:lstStyle/>
        <a:p>
          <a:endParaRPr lang="en-US"/>
        </a:p>
      </dgm:t>
    </dgm:pt>
    <dgm:pt modelId="{14AFAF9E-3556-408C-BC45-90E0D2D140D0}" type="sibTrans" cxnId="{B167F165-14C2-4A21-96D0-8164240E4F80}">
      <dgm:prSet/>
      <dgm:spPr/>
      <dgm:t>
        <a:bodyPr/>
        <a:lstStyle/>
        <a:p>
          <a:endParaRPr lang="en-US"/>
        </a:p>
      </dgm:t>
    </dgm:pt>
    <dgm:pt modelId="{3C642B36-CF63-4C77-8451-1C87B806C0AD}">
      <dgm:prSet/>
      <dgm:spPr/>
      <dgm:t>
        <a:bodyPr/>
        <a:lstStyle/>
        <a:p>
          <a:r>
            <a:rPr lang="pl-PL" b="1"/>
            <a:t>Modularność</a:t>
          </a:r>
          <a:r>
            <a:rPr lang="pl-PL"/>
            <a:t> – możliwość rozszerzania funkcji dzięki shieldom i modułom.</a:t>
          </a:r>
          <a:endParaRPr lang="en-US"/>
        </a:p>
      </dgm:t>
    </dgm:pt>
    <dgm:pt modelId="{9CE5ABF8-252C-4B80-8D8F-FB79EB08C955}" type="parTrans" cxnId="{D4D5DCDA-D8CE-4520-8760-700BF0E1B581}">
      <dgm:prSet/>
      <dgm:spPr/>
      <dgm:t>
        <a:bodyPr/>
        <a:lstStyle/>
        <a:p>
          <a:endParaRPr lang="en-US"/>
        </a:p>
      </dgm:t>
    </dgm:pt>
    <dgm:pt modelId="{95F37013-4217-486E-8FC4-FBBCB780EAEE}" type="sibTrans" cxnId="{D4D5DCDA-D8CE-4520-8760-700BF0E1B581}">
      <dgm:prSet/>
      <dgm:spPr/>
      <dgm:t>
        <a:bodyPr/>
        <a:lstStyle/>
        <a:p>
          <a:endParaRPr lang="en-US"/>
        </a:p>
      </dgm:t>
    </dgm:pt>
    <dgm:pt modelId="{4E61419B-9E57-4FF3-BC78-CD33D0C2F178}">
      <dgm:prSet/>
      <dgm:spPr/>
      <dgm:t>
        <a:bodyPr/>
        <a:lstStyle/>
        <a:p>
          <a:r>
            <a:rPr lang="pl-PL" b="1"/>
            <a:t>Nowe modele i rozwój</a:t>
          </a:r>
          <a:r>
            <a:rPr lang="pl-PL"/>
            <a:t> – ciągłe ulepszenia, nowe wersje sprzętu i wsparcie dla nowych technologii.</a:t>
          </a:r>
          <a:endParaRPr lang="en-US"/>
        </a:p>
      </dgm:t>
    </dgm:pt>
    <dgm:pt modelId="{E0390F5A-DC45-4486-89D2-BC17309D507C}" type="parTrans" cxnId="{A2BEBB6B-750A-4E8F-AB1A-F733596C2498}">
      <dgm:prSet/>
      <dgm:spPr/>
      <dgm:t>
        <a:bodyPr/>
        <a:lstStyle/>
        <a:p>
          <a:endParaRPr lang="en-US"/>
        </a:p>
      </dgm:t>
    </dgm:pt>
    <dgm:pt modelId="{7D282941-4908-4073-82D4-C1814DD194DD}" type="sibTrans" cxnId="{A2BEBB6B-750A-4E8F-AB1A-F733596C2498}">
      <dgm:prSet/>
      <dgm:spPr/>
      <dgm:t>
        <a:bodyPr/>
        <a:lstStyle/>
        <a:p>
          <a:endParaRPr lang="en-US"/>
        </a:p>
      </dgm:t>
    </dgm:pt>
    <dgm:pt modelId="{35F061EF-AC53-4F97-89EB-2F4E9101B50B}">
      <dgm:prSet/>
      <dgm:spPr/>
      <dgm:t>
        <a:bodyPr/>
        <a:lstStyle/>
        <a:p>
          <a:r>
            <a:rPr lang="pl-PL" b="1"/>
            <a:t>Społeczność i wsparcie</a:t>
          </a:r>
          <a:r>
            <a:rPr lang="pl-PL"/>
            <a:t> – duża społeczność użytkowników, fora dyskusyjne, liczne poradniki i gotowe projekty.</a:t>
          </a:r>
          <a:endParaRPr lang="en-US"/>
        </a:p>
      </dgm:t>
    </dgm:pt>
    <dgm:pt modelId="{F4977F8C-D36E-4BBF-9EDD-8C4E4CB27425}" type="parTrans" cxnId="{5D426347-24EF-421C-9C34-254FF3315ED0}">
      <dgm:prSet/>
      <dgm:spPr/>
      <dgm:t>
        <a:bodyPr/>
        <a:lstStyle/>
        <a:p>
          <a:endParaRPr lang="en-US"/>
        </a:p>
      </dgm:t>
    </dgm:pt>
    <dgm:pt modelId="{D9A96B79-D300-4437-896E-4E3249B1221D}" type="sibTrans" cxnId="{5D426347-24EF-421C-9C34-254FF3315ED0}">
      <dgm:prSet/>
      <dgm:spPr/>
      <dgm:t>
        <a:bodyPr/>
        <a:lstStyle/>
        <a:p>
          <a:endParaRPr lang="en-US"/>
        </a:p>
      </dgm:t>
    </dgm:pt>
    <dgm:pt modelId="{B19C859A-FDFA-4209-A6F0-A5FBF36DE203}" type="pres">
      <dgm:prSet presAssocID="{877C99CE-322D-4DBF-A22D-82B83ABB5426}" presName="root" presStyleCnt="0">
        <dgm:presLayoutVars>
          <dgm:dir/>
          <dgm:resizeHandles val="exact"/>
        </dgm:presLayoutVars>
      </dgm:prSet>
      <dgm:spPr/>
    </dgm:pt>
    <dgm:pt modelId="{672D9FBA-6AAD-4F27-8E0E-CF1EE5A78AC5}" type="pres">
      <dgm:prSet presAssocID="{A2C2D13C-DBEB-4CE8-8F7F-007F537A3449}" presName="compNode" presStyleCnt="0"/>
      <dgm:spPr/>
    </dgm:pt>
    <dgm:pt modelId="{C20FE7D2-FEE8-42B7-991D-8855FDB6ACD6}" type="pres">
      <dgm:prSet presAssocID="{A2C2D13C-DBEB-4CE8-8F7F-007F537A3449}" presName="bgRect" presStyleLbl="bgShp" presStyleIdx="0" presStyleCnt="5"/>
      <dgm:spPr/>
    </dgm:pt>
    <dgm:pt modelId="{CA062BC6-D633-47A1-A722-A5CBD2D09F0E}" type="pres">
      <dgm:prSet presAssocID="{A2C2D13C-DBEB-4CE8-8F7F-007F537A344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sa"/>
        </a:ext>
      </dgm:extLst>
    </dgm:pt>
    <dgm:pt modelId="{18041277-A5D7-4DBD-836F-528A0BFF0C02}" type="pres">
      <dgm:prSet presAssocID="{A2C2D13C-DBEB-4CE8-8F7F-007F537A3449}" presName="spaceRect" presStyleCnt="0"/>
      <dgm:spPr/>
    </dgm:pt>
    <dgm:pt modelId="{702D721E-60A8-470B-8818-87DD67F04C82}" type="pres">
      <dgm:prSet presAssocID="{A2C2D13C-DBEB-4CE8-8F7F-007F537A3449}" presName="parTx" presStyleLbl="revTx" presStyleIdx="0" presStyleCnt="5">
        <dgm:presLayoutVars>
          <dgm:chMax val="0"/>
          <dgm:chPref val="0"/>
        </dgm:presLayoutVars>
      </dgm:prSet>
      <dgm:spPr/>
    </dgm:pt>
    <dgm:pt modelId="{0B0DBC20-0336-4E57-81FE-A9AFC20D9EEE}" type="pres">
      <dgm:prSet presAssocID="{E4ADD00D-03A5-4B89-A6AC-738D616F5458}" presName="sibTrans" presStyleCnt="0"/>
      <dgm:spPr/>
    </dgm:pt>
    <dgm:pt modelId="{908C7384-82A3-429A-A1C3-34C7477808F5}" type="pres">
      <dgm:prSet presAssocID="{134905A4-FED6-400B-8858-AF6CA8C549DE}" presName="compNode" presStyleCnt="0"/>
      <dgm:spPr/>
    </dgm:pt>
    <dgm:pt modelId="{486EB6CD-9C41-40FE-AE58-212A2352F4E5}" type="pres">
      <dgm:prSet presAssocID="{134905A4-FED6-400B-8858-AF6CA8C549DE}" presName="bgRect" presStyleLbl="bgShp" presStyleIdx="1" presStyleCnt="5"/>
      <dgm:spPr/>
    </dgm:pt>
    <dgm:pt modelId="{CA27ADCC-2463-4828-A217-777E8338A373}" type="pres">
      <dgm:prSet presAssocID="{134905A4-FED6-400B-8858-AF6CA8C549D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t"/>
        </a:ext>
      </dgm:extLst>
    </dgm:pt>
    <dgm:pt modelId="{DD78D3F2-296A-4E58-AD7C-58764D1968A8}" type="pres">
      <dgm:prSet presAssocID="{134905A4-FED6-400B-8858-AF6CA8C549DE}" presName="spaceRect" presStyleCnt="0"/>
      <dgm:spPr/>
    </dgm:pt>
    <dgm:pt modelId="{1175FC76-0611-44B9-A8E3-E394C14EEAB4}" type="pres">
      <dgm:prSet presAssocID="{134905A4-FED6-400B-8858-AF6CA8C549DE}" presName="parTx" presStyleLbl="revTx" presStyleIdx="1" presStyleCnt="5">
        <dgm:presLayoutVars>
          <dgm:chMax val="0"/>
          <dgm:chPref val="0"/>
        </dgm:presLayoutVars>
      </dgm:prSet>
      <dgm:spPr/>
    </dgm:pt>
    <dgm:pt modelId="{1F629721-76A0-4B85-87BF-79B48A1EA4E8}" type="pres">
      <dgm:prSet presAssocID="{14AFAF9E-3556-408C-BC45-90E0D2D140D0}" presName="sibTrans" presStyleCnt="0"/>
      <dgm:spPr/>
    </dgm:pt>
    <dgm:pt modelId="{F2B51387-CA8D-4679-81EB-0973FE52BA5A}" type="pres">
      <dgm:prSet presAssocID="{3C642B36-CF63-4C77-8451-1C87B806C0AD}" presName="compNode" presStyleCnt="0"/>
      <dgm:spPr/>
    </dgm:pt>
    <dgm:pt modelId="{A06310F4-63CC-4A1E-B8C2-3958323FE333}" type="pres">
      <dgm:prSet presAssocID="{3C642B36-CF63-4C77-8451-1C87B806C0AD}" presName="bgRect" presStyleLbl="bgShp" presStyleIdx="2" presStyleCnt="5"/>
      <dgm:spPr/>
    </dgm:pt>
    <dgm:pt modelId="{24B65D31-054F-45C5-ACFE-B5D303DC2009}" type="pres">
      <dgm:prSet presAssocID="{3C642B36-CF63-4C77-8451-1C87B806C0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156A4C2-D4EF-4994-B854-53DA260188B2}" type="pres">
      <dgm:prSet presAssocID="{3C642B36-CF63-4C77-8451-1C87B806C0AD}" presName="spaceRect" presStyleCnt="0"/>
      <dgm:spPr/>
    </dgm:pt>
    <dgm:pt modelId="{C25F3D34-FAA2-47D7-BEAA-6B894B2F8809}" type="pres">
      <dgm:prSet presAssocID="{3C642B36-CF63-4C77-8451-1C87B806C0AD}" presName="parTx" presStyleLbl="revTx" presStyleIdx="2" presStyleCnt="5">
        <dgm:presLayoutVars>
          <dgm:chMax val="0"/>
          <dgm:chPref val="0"/>
        </dgm:presLayoutVars>
      </dgm:prSet>
      <dgm:spPr/>
    </dgm:pt>
    <dgm:pt modelId="{1407AF03-5D7D-44DA-8455-BF0DFFE9C292}" type="pres">
      <dgm:prSet presAssocID="{95F37013-4217-486E-8FC4-FBBCB780EAEE}" presName="sibTrans" presStyleCnt="0"/>
      <dgm:spPr/>
    </dgm:pt>
    <dgm:pt modelId="{9E0BFAE1-C0B9-4141-8C06-CCCC9129271B}" type="pres">
      <dgm:prSet presAssocID="{4E61419B-9E57-4FF3-BC78-CD33D0C2F178}" presName="compNode" presStyleCnt="0"/>
      <dgm:spPr/>
    </dgm:pt>
    <dgm:pt modelId="{A18BE88F-368F-4CD8-BA6B-370BACA6D91A}" type="pres">
      <dgm:prSet presAssocID="{4E61419B-9E57-4FF3-BC78-CD33D0C2F178}" presName="bgRect" presStyleLbl="bgShp" presStyleIdx="3" presStyleCnt="5"/>
      <dgm:spPr/>
    </dgm:pt>
    <dgm:pt modelId="{2C167BB0-4225-4168-8B4C-09C46ABF6615}" type="pres">
      <dgm:prSet presAssocID="{4E61419B-9E57-4FF3-BC78-CD33D0C2F17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94E6CC5-D80F-40F5-81E4-6BD9CF35037A}" type="pres">
      <dgm:prSet presAssocID="{4E61419B-9E57-4FF3-BC78-CD33D0C2F178}" presName="spaceRect" presStyleCnt="0"/>
      <dgm:spPr/>
    </dgm:pt>
    <dgm:pt modelId="{4A3C3211-9AED-4198-B882-1B4041910876}" type="pres">
      <dgm:prSet presAssocID="{4E61419B-9E57-4FF3-BC78-CD33D0C2F178}" presName="parTx" presStyleLbl="revTx" presStyleIdx="3" presStyleCnt="5">
        <dgm:presLayoutVars>
          <dgm:chMax val="0"/>
          <dgm:chPref val="0"/>
        </dgm:presLayoutVars>
      </dgm:prSet>
      <dgm:spPr/>
    </dgm:pt>
    <dgm:pt modelId="{F977B7AF-52F8-4B71-B6F2-E2795F74AC86}" type="pres">
      <dgm:prSet presAssocID="{7D282941-4908-4073-82D4-C1814DD194DD}" presName="sibTrans" presStyleCnt="0"/>
      <dgm:spPr/>
    </dgm:pt>
    <dgm:pt modelId="{D1179870-CCB1-41AB-AE56-DD58DAA2B863}" type="pres">
      <dgm:prSet presAssocID="{35F061EF-AC53-4F97-89EB-2F4E9101B50B}" presName="compNode" presStyleCnt="0"/>
      <dgm:spPr/>
    </dgm:pt>
    <dgm:pt modelId="{D8B21FF5-0FA0-4D13-B9DB-B434206B5D7B}" type="pres">
      <dgm:prSet presAssocID="{35F061EF-AC53-4F97-89EB-2F4E9101B50B}" presName="bgRect" presStyleLbl="bgShp" presStyleIdx="4" presStyleCnt="5"/>
      <dgm:spPr/>
    </dgm:pt>
    <dgm:pt modelId="{26C0CC56-C26A-4C16-AD5B-90DE9C77590D}" type="pres">
      <dgm:prSet presAssocID="{35F061EF-AC53-4F97-89EB-2F4E9101B5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08997201-1394-443A-A58F-E17039B59056}" type="pres">
      <dgm:prSet presAssocID="{35F061EF-AC53-4F97-89EB-2F4E9101B50B}" presName="spaceRect" presStyleCnt="0"/>
      <dgm:spPr/>
    </dgm:pt>
    <dgm:pt modelId="{C7244CC0-B0E7-405B-9B0A-04DDDCFC7FDF}" type="pres">
      <dgm:prSet presAssocID="{35F061EF-AC53-4F97-89EB-2F4E9101B50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0AF701A-B9EC-44F9-ABDC-887693075762}" type="presOf" srcId="{134905A4-FED6-400B-8858-AF6CA8C549DE}" destId="{1175FC76-0611-44B9-A8E3-E394C14EEAB4}" srcOrd="0" destOrd="0" presId="urn:microsoft.com/office/officeart/2018/2/layout/IconVerticalSolidList"/>
    <dgm:cxn modelId="{B167F165-14C2-4A21-96D0-8164240E4F80}" srcId="{877C99CE-322D-4DBF-A22D-82B83ABB5426}" destId="{134905A4-FED6-400B-8858-AF6CA8C549DE}" srcOrd="1" destOrd="0" parTransId="{E331A95D-21F4-4842-BF1B-AC9151A7A9F3}" sibTransId="{14AFAF9E-3556-408C-BC45-90E0D2D140D0}"/>
    <dgm:cxn modelId="{5D426347-24EF-421C-9C34-254FF3315ED0}" srcId="{877C99CE-322D-4DBF-A22D-82B83ABB5426}" destId="{35F061EF-AC53-4F97-89EB-2F4E9101B50B}" srcOrd="4" destOrd="0" parTransId="{F4977F8C-D36E-4BBF-9EDD-8C4E4CB27425}" sibTransId="{D9A96B79-D300-4437-896E-4E3249B1221D}"/>
    <dgm:cxn modelId="{A2BEBB6B-750A-4E8F-AB1A-F733596C2498}" srcId="{877C99CE-322D-4DBF-A22D-82B83ABB5426}" destId="{4E61419B-9E57-4FF3-BC78-CD33D0C2F178}" srcOrd="3" destOrd="0" parTransId="{E0390F5A-DC45-4486-89D2-BC17309D507C}" sibTransId="{7D282941-4908-4073-82D4-C1814DD194DD}"/>
    <dgm:cxn modelId="{945FE275-8081-4AF8-BBBA-F49B0AE093CF}" type="presOf" srcId="{A2C2D13C-DBEB-4CE8-8F7F-007F537A3449}" destId="{702D721E-60A8-470B-8818-87DD67F04C82}" srcOrd="0" destOrd="0" presId="urn:microsoft.com/office/officeart/2018/2/layout/IconVerticalSolidList"/>
    <dgm:cxn modelId="{9E3DF488-9433-4DB9-96DE-58C467E9B19D}" type="presOf" srcId="{4E61419B-9E57-4FF3-BC78-CD33D0C2F178}" destId="{4A3C3211-9AED-4198-B882-1B4041910876}" srcOrd="0" destOrd="0" presId="urn:microsoft.com/office/officeart/2018/2/layout/IconVerticalSolidList"/>
    <dgm:cxn modelId="{03CAD3BD-2D9B-4332-B50E-ADBE66E70BBD}" srcId="{877C99CE-322D-4DBF-A22D-82B83ABB5426}" destId="{A2C2D13C-DBEB-4CE8-8F7F-007F537A3449}" srcOrd="0" destOrd="0" parTransId="{F0CF5229-9AA6-418E-9438-FF0F657D17C1}" sibTransId="{E4ADD00D-03A5-4B89-A6AC-738D616F5458}"/>
    <dgm:cxn modelId="{79373FC8-3326-449E-A51F-BB56D5CECC05}" type="presOf" srcId="{35F061EF-AC53-4F97-89EB-2F4E9101B50B}" destId="{C7244CC0-B0E7-405B-9B0A-04DDDCFC7FDF}" srcOrd="0" destOrd="0" presId="urn:microsoft.com/office/officeart/2018/2/layout/IconVerticalSolidList"/>
    <dgm:cxn modelId="{77D59BDA-3D07-41FB-8F17-131C09D924DD}" type="presOf" srcId="{877C99CE-322D-4DBF-A22D-82B83ABB5426}" destId="{B19C859A-FDFA-4209-A6F0-A5FBF36DE203}" srcOrd="0" destOrd="0" presId="urn:microsoft.com/office/officeart/2018/2/layout/IconVerticalSolidList"/>
    <dgm:cxn modelId="{D4D5DCDA-D8CE-4520-8760-700BF0E1B581}" srcId="{877C99CE-322D-4DBF-A22D-82B83ABB5426}" destId="{3C642B36-CF63-4C77-8451-1C87B806C0AD}" srcOrd="2" destOrd="0" parTransId="{9CE5ABF8-252C-4B80-8D8F-FB79EB08C955}" sibTransId="{95F37013-4217-486E-8FC4-FBBCB780EAEE}"/>
    <dgm:cxn modelId="{2F70EDE8-817A-4A9E-9142-0433DA764148}" type="presOf" srcId="{3C642B36-CF63-4C77-8451-1C87B806C0AD}" destId="{C25F3D34-FAA2-47D7-BEAA-6B894B2F8809}" srcOrd="0" destOrd="0" presId="urn:microsoft.com/office/officeart/2018/2/layout/IconVerticalSolidList"/>
    <dgm:cxn modelId="{91927F61-5CAD-41E6-A4DA-DEE1A9128CF0}" type="presParOf" srcId="{B19C859A-FDFA-4209-A6F0-A5FBF36DE203}" destId="{672D9FBA-6AAD-4F27-8E0E-CF1EE5A78AC5}" srcOrd="0" destOrd="0" presId="urn:microsoft.com/office/officeart/2018/2/layout/IconVerticalSolidList"/>
    <dgm:cxn modelId="{919355B1-E58E-4D6F-B73F-247B808058CC}" type="presParOf" srcId="{672D9FBA-6AAD-4F27-8E0E-CF1EE5A78AC5}" destId="{C20FE7D2-FEE8-42B7-991D-8855FDB6ACD6}" srcOrd="0" destOrd="0" presId="urn:microsoft.com/office/officeart/2018/2/layout/IconVerticalSolidList"/>
    <dgm:cxn modelId="{DEDB1080-7E16-491C-967B-650B630DBC33}" type="presParOf" srcId="{672D9FBA-6AAD-4F27-8E0E-CF1EE5A78AC5}" destId="{CA062BC6-D633-47A1-A722-A5CBD2D09F0E}" srcOrd="1" destOrd="0" presId="urn:microsoft.com/office/officeart/2018/2/layout/IconVerticalSolidList"/>
    <dgm:cxn modelId="{D56B7AB6-0496-4088-9BD7-42CE8B5F59AA}" type="presParOf" srcId="{672D9FBA-6AAD-4F27-8E0E-CF1EE5A78AC5}" destId="{18041277-A5D7-4DBD-836F-528A0BFF0C02}" srcOrd="2" destOrd="0" presId="urn:microsoft.com/office/officeart/2018/2/layout/IconVerticalSolidList"/>
    <dgm:cxn modelId="{F5FF905E-F690-4A6D-9C8E-840DBC2315D2}" type="presParOf" srcId="{672D9FBA-6AAD-4F27-8E0E-CF1EE5A78AC5}" destId="{702D721E-60A8-470B-8818-87DD67F04C82}" srcOrd="3" destOrd="0" presId="urn:microsoft.com/office/officeart/2018/2/layout/IconVerticalSolidList"/>
    <dgm:cxn modelId="{6D1B174C-BF6D-4051-B56D-37CBBF033C13}" type="presParOf" srcId="{B19C859A-FDFA-4209-A6F0-A5FBF36DE203}" destId="{0B0DBC20-0336-4E57-81FE-A9AFC20D9EEE}" srcOrd="1" destOrd="0" presId="urn:microsoft.com/office/officeart/2018/2/layout/IconVerticalSolidList"/>
    <dgm:cxn modelId="{976BE6E2-2A88-45A3-B9F0-67AF23503B7B}" type="presParOf" srcId="{B19C859A-FDFA-4209-A6F0-A5FBF36DE203}" destId="{908C7384-82A3-429A-A1C3-34C7477808F5}" srcOrd="2" destOrd="0" presId="urn:microsoft.com/office/officeart/2018/2/layout/IconVerticalSolidList"/>
    <dgm:cxn modelId="{5DE6466A-FC47-42D9-9C42-D3574D30EC08}" type="presParOf" srcId="{908C7384-82A3-429A-A1C3-34C7477808F5}" destId="{486EB6CD-9C41-40FE-AE58-212A2352F4E5}" srcOrd="0" destOrd="0" presId="urn:microsoft.com/office/officeart/2018/2/layout/IconVerticalSolidList"/>
    <dgm:cxn modelId="{F78125D7-EF86-4C9B-A656-26ED2B7C0A93}" type="presParOf" srcId="{908C7384-82A3-429A-A1C3-34C7477808F5}" destId="{CA27ADCC-2463-4828-A217-777E8338A373}" srcOrd="1" destOrd="0" presId="urn:microsoft.com/office/officeart/2018/2/layout/IconVerticalSolidList"/>
    <dgm:cxn modelId="{DC5EB02A-D2F3-42F9-8B7C-D47D1AEF79BF}" type="presParOf" srcId="{908C7384-82A3-429A-A1C3-34C7477808F5}" destId="{DD78D3F2-296A-4E58-AD7C-58764D1968A8}" srcOrd="2" destOrd="0" presId="urn:microsoft.com/office/officeart/2018/2/layout/IconVerticalSolidList"/>
    <dgm:cxn modelId="{3645D55C-D301-4344-8DBD-60FDAB014FE5}" type="presParOf" srcId="{908C7384-82A3-429A-A1C3-34C7477808F5}" destId="{1175FC76-0611-44B9-A8E3-E394C14EEAB4}" srcOrd="3" destOrd="0" presId="urn:microsoft.com/office/officeart/2018/2/layout/IconVerticalSolidList"/>
    <dgm:cxn modelId="{E0F6DEDC-36DF-4EAE-9A27-DCEC9DBEC6E2}" type="presParOf" srcId="{B19C859A-FDFA-4209-A6F0-A5FBF36DE203}" destId="{1F629721-76A0-4B85-87BF-79B48A1EA4E8}" srcOrd="3" destOrd="0" presId="urn:microsoft.com/office/officeart/2018/2/layout/IconVerticalSolidList"/>
    <dgm:cxn modelId="{3ED16881-E155-47AE-8B64-B820623871CC}" type="presParOf" srcId="{B19C859A-FDFA-4209-A6F0-A5FBF36DE203}" destId="{F2B51387-CA8D-4679-81EB-0973FE52BA5A}" srcOrd="4" destOrd="0" presId="urn:microsoft.com/office/officeart/2018/2/layout/IconVerticalSolidList"/>
    <dgm:cxn modelId="{DE4963E0-A4D3-4CCE-824C-7D81A0C02B75}" type="presParOf" srcId="{F2B51387-CA8D-4679-81EB-0973FE52BA5A}" destId="{A06310F4-63CC-4A1E-B8C2-3958323FE333}" srcOrd="0" destOrd="0" presId="urn:microsoft.com/office/officeart/2018/2/layout/IconVerticalSolidList"/>
    <dgm:cxn modelId="{0C1D94DE-0AD7-4084-B94D-FC73308F5257}" type="presParOf" srcId="{F2B51387-CA8D-4679-81EB-0973FE52BA5A}" destId="{24B65D31-054F-45C5-ACFE-B5D303DC2009}" srcOrd="1" destOrd="0" presId="urn:microsoft.com/office/officeart/2018/2/layout/IconVerticalSolidList"/>
    <dgm:cxn modelId="{28876E01-42ED-4E7B-A82B-7657813924E1}" type="presParOf" srcId="{F2B51387-CA8D-4679-81EB-0973FE52BA5A}" destId="{E156A4C2-D4EF-4994-B854-53DA260188B2}" srcOrd="2" destOrd="0" presId="urn:microsoft.com/office/officeart/2018/2/layout/IconVerticalSolidList"/>
    <dgm:cxn modelId="{10032579-C32C-4F28-AEE0-F300A1BEAEB3}" type="presParOf" srcId="{F2B51387-CA8D-4679-81EB-0973FE52BA5A}" destId="{C25F3D34-FAA2-47D7-BEAA-6B894B2F8809}" srcOrd="3" destOrd="0" presId="urn:microsoft.com/office/officeart/2018/2/layout/IconVerticalSolidList"/>
    <dgm:cxn modelId="{A67B0FDB-FAFF-4E10-9FB4-CEC9AB82C227}" type="presParOf" srcId="{B19C859A-FDFA-4209-A6F0-A5FBF36DE203}" destId="{1407AF03-5D7D-44DA-8455-BF0DFFE9C292}" srcOrd="5" destOrd="0" presId="urn:microsoft.com/office/officeart/2018/2/layout/IconVerticalSolidList"/>
    <dgm:cxn modelId="{D19FCD50-510C-4824-BE2E-FAE1DE83E285}" type="presParOf" srcId="{B19C859A-FDFA-4209-A6F0-A5FBF36DE203}" destId="{9E0BFAE1-C0B9-4141-8C06-CCCC9129271B}" srcOrd="6" destOrd="0" presId="urn:microsoft.com/office/officeart/2018/2/layout/IconVerticalSolidList"/>
    <dgm:cxn modelId="{3C1E20A1-A0CB-4CD7-B4B6-B1D161B77894}" type="presParOf" srcId="{9E0BFAE1-C0B9-4141-8C06-CCCC9129271B}" destId="{A18BE88F-368F-4CD8-BA6B-370BACA6D91A}" srcOrd="0" destOrd="0" presId="urn:microsoft.com/office/officeart/2018/2/layout/IconVerticalSolidList"/>
    <dgm:cxn modelId="{341A6D03-2354-4E0A-A585-B34BCA3BFB37}" type="presParOf" srcId="{9E0BFAE1-C0B9-4141-8C06-CCCC9129271B}" destId="{2C167BB0-4225-4168-8B4C-09C46ABF6615}" srcOrd="1" destOrd="0" presId="urn:microsoft.com/office/officeart/2018/2/layout/IconVerticalSolidList"/>
    <dgm:cxn modelId="{5DB6D228-99DE-41C9-8CDB-888C4ABFBDAE}" type="presParOf" srcId="{9E0BFAE1-C0B9-4141-8C06-CCCC9129271B}" destId="{394E6CC5-D80F-40F5-81E4-6BD9CF35037A}" srcOrd="2" destOrd="0" presId="urn:microsoft.com/office/officeart/2018/2/layout/IconVerticalSolidList"/>
    <dgm:cxn modelId="{09EFD636-8FE0-4872-8C29-E201BC60FE1A}" type="presParOf" srcId="{9E0BFAE1-C0B9-4141-8C06-CCCC9129271B}" destId="{4A3C3211-9AED-4198-B882-1B4041910876}" srcOrd="3" destOrd="0" presId="urn:microsoft.com/office/officeart/2018/2/layout/IconVerticalSolidList"/>
    <dgm:cxn modelId="{2D172176-615F-46A6-A612-164AB8819B0D}" type="presParOf" srcId="{B19C859A-FDFA-4209-A6F0-A5FBF36DE203}" destId="{F977B7AF-52F8-4B71-B6F2-E2795F74AC86}" srcOrd="7" destOrd="0" presId="urn:microsoft.com/office/officeart/2018/2/layout/IconVerticalSolidList"/>
    <dgm:cxn modelId="{510A2943-D1CE-4057-8079-6EFB8CF9B90C}" type="presParOf" srcId="{B19C859A-FDFA-4209-A6F0-A5FBF36DE203}" destId="{D1179870-CCB1-41AB-AE56-DD58DAA2B863}" srcOrd="8" destOrd="0" presId="urn:microsoft.com/office/officeart/2018/2/layout/IconVerticalSolidList"/>
    <dgm:cxn modelId="{3B0FA438-AEC0-4093-8635-DBE6161C1DAC}" type="presParOf" srcId="{D1179870-CCB1-41AB-AE56-DD58DAA2B863}" destId="{D8B21FF5-0FA0-4D13-B9DB-B434206B5D7B}" srcOrd="0" destOrd="0" presId="urn:microsoft.com/office/officeart/2018/2/layout/IconVerticalSolidList"/>
    <dgm:cxn modelId="{6AA08468-D69C-4CAF-B3B9-AD56B91982E0}" type="presParOf" srcId="{D1179870-CCB1-41AB-AE56-DD58DAA2B863}" destId="{26C0CC56-C26A-4C16-AD5B-90DE9C77590D}" srcOrd="1" destOrd="0" presId="urn:microsoft.com/office/officeart/2018/2/layout/IconVerticalSolidList"/>
    <dgm:cxn modelId="{41AAF917-1A49-4EC9-9FC0-F21155E24345}" type="presParOf" srcId="{D1179870-CCB1-41AB-AE56-DD58DAA2B863}" destId="{08997201-1394-443A-A58F-E17039B59056}" srcOrd="2" destOrd="0" presId="urn:microsoft.com/office/officeart/2018/2/layout/IconVerticalSolidList"/>
    <dgm:cxn modelId="{CB6CC479-8374-4172-88B7-3C92975B6CCA}" type="presParOf" srcId="{D1179870-CCB1-41AB-AE56-DD58DAA2B863}" destId="{C7244CC0-B0E7-405B-9B0A-04DDDCFC7F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9C52E-CD1D-4C53-A733-EAB86A16B34D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DBCF1-E05F-4BDC-8363-539B18CA04E1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E15D7-987B-4408-B28C-4409DC62FBC1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i="0" kern="1200" dirty="0"/>
            <a:t>Płyta </a:t>
          </a:r>
          <a:r>
            <a:rPr lang="pl-PL" sz="1500" b="0" i="0" kern="1200" dirty="0" err="1"/>
            <a:t>Arduino</a:t>
          </a:r>
          <a:r>
            <a:rPr lang="pl-PL" sz="1500" b="0" i="0" kern="1200" dirty="0"/>
            <a:t> opiera się na 8-bitowym mikrokontrolerze </a:t>
          </a:r>
          <a:r>
            <a:rPr lang="pl-PL" sz="1500" b="0" i="0" kern="1200" dirty="0" err="1"/>
            <a:t>Atmel</a:t>
          </a:r>
          <a:r>
            <a:rPr lang="pl-PL" sz="1500" b="0" i="0" kern="1200" dirty="0"/>
            <a:t> AVR i posiada standardowy układ </a:t>
          </a:r>
          <a:r>
            <a:rPr lang="pl-PL" sz="1500" b="0" i="0" kern="1200" dirty="0" err="1"/>
            <a:t>pinów</a:t>
          </a:r>
          <a:r>
            <a:rPr lang="pl-PL" sz="1500" b="0" i="0" kern="1200" dirty="0"/>
            <a:t> umożliwiający podłączanie modułów rozszerzających (</a:t>
          </a:r>
          <a:r>
            <a:rPr lang="pl-PL" sz="1500" b="0" i="0" kern="1200" dirty="0" err="1"/>
            <a:t>shieldów</a:t>
          </a:r>
          <a:r>
            <a:rPr lang="pl-PL" sz="1500" b="0" i="0" kern="1200" dirty="0"/>
            <a:t>). Oficjalne modele wykorzystują mikrokontrolery z serii </a:t>
          </a:r>
          <a:r>
            <a:rPr lang="pl-PL" sz="1500" b="0" i="0" kern="1200" dirty="0" err="1"/>
            <a:t>megaAVR</a:t>
          </a:r>
          <a:r>
            <a:rPr lang="pl-PL" sz="1500" b="0" i="0" kern="1200" dirty="0"/>
            <a:t>, jak ATmega328 czy ATmega2560.</a:t>
          </a:r>
          <a:endParaRPr lang="en-US" sz="1500" kern="1200" dirty="0"/>
        </a:p>
      </dsp:txBody>
      <dsp:txXfrm>
        <a:off x="1435988" y="531"/>
        <a:ext cx="9079611" cy="1243280"/>
      </dsp:txXfrm>
    </dsp:sp>
    <dsp:sp modelId="{A2183B74-9EBE-42C6-8F61-90B0487D627E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1DAAD-5166-4A54-84A0-50DE97C5E465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1EF1C-D631-489F-A8CC-BCD1BE89926D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i="0" kern="1200" dirty="0"/>
            <a:t>Większość płyt zawiera regulator napięcia 5V oraz rezonator kwarcowy 16 MHz, choć niektóre, jak </a:t>
          </a:r>
          <a:r>
            <a:rPr lang="pl-PL" sz="1500" b="0" i="0" kern="1200" dirty="0" err="1"/>
            <a:t>LilyPad</a:t>
          </a:r>
          <a:r>
            <a:rPr lang="pl-PL" sz="1500" b="0" i="0" kern="1200" dirty="0"/>
            <a:t>, działają na 8 MHz. Wbudowany </a:t>
          </a:r>
          <a:r>
            <a:rPr lang="pl-PL" sz="1500" b="0" i="0" kern="1200" dirty="0" err="1"/>
            <a:t>bootloader</a:t>
          </a:r>
          <a:r>
            <a:rPr lang="pl-PL" sz="1500" b="0" i="0" kern="1200" dirty="0"/>
            <a:t> upraszcza programowanie, eliminując konieczność stosowania zewnętrznego programatora. Komunikacja odbywa się poprzez interfejs szeregowy RS-232 lub USB-to-Serial.</a:t>
          </a:r>
          <a:endParaRPr lang="en-US" sz="1500" kern="1200" dirty="0"/>
        </a:p>
      </dsp:txBody>
      <dsp:txXfrm>
        <a:off x="1435988" y="1554631"/>
        <a:ext cx="9079611" cy="1243280"/>
      </dsp:txXfrm>
    </dsp:sp>
    <dsp:sp modelId="{633990A4-3411-49A5-A33B-440204E3C07F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4B564-BE87-4016-BE80-1781811443DB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D2594-2B97-4675-A45A-B8F6AAFB2BF0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i="0" kern="1200" dirty="0"/>
            <a:t>Płyty oferują liczne linie wejścia/wyjścia, np. model </a:t>
          </a:r>
          <a:r>
            <a:rPr lang="pl-PL" sz="1500" b="0" i="0" kern="1200" dirty="0" err="1"/>
            <a:t>Diecimila</a:t>
          </a:r>
          <a:r>
            <a:rPr lang="pl-PL" sz="1500" b="0" i="0" kern="1200" dirty="0"/>
            <a:t> posiada 14 cyfrowych </a:t>
          </a:r>
          <a:r>
            <a:rPr lang="pl-PL" sz="1500" b="0" i="0" kern="1200" dirty="0" err="1"/>
            <a:t>pinów</a:t>
          </a:r>
          <a:r>
            <a:rPr lang="pl-PL" sz="1500" b="0" i="0" kern="1200" dirty="0"/>
            <a:t> (6 obsługuje PWM) oraz 6 wejść analogowych. Moduły rozszerzające dodają nowe funkcje, jak Bluetooth czy </a:t>
          </a:r>
          <a:r>
            <a:rPr lang="pl-PL" sz="1500" b="0" i="0" kern="1200" dirty="0" err="1"/>
            <a:t>IrDA</a:t>
          </a:r>
          <a:r>
            <a:rPr lang="pl-PL" sz="1500" b="0" i="0" kern="1200" dirty="0"/>
            <a:t>. Modele </a:t>
          </a:r>
          <a:r>
            <a:rPr lang="pl-PL" sz="1500" b="0" i="0" kern="1200" dirty="0" err="1"/>
            <a:t>Arduino</a:t>
          </a:r>
          <a:r>
            <a:rPr lang="pl-PL" sz="1500" b="0" i="0" kern="1200" dirty="0"/>
            <a:t> Nano i kompatybilne wersje umożliwiają montaż na płytkach prototypowych.</a:t>
          </a:r>
          <a:endParaRPr lang="en-US" sz="1500" kern="1200" dirty="0"/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FE7D2-FEE8-42B7-991D-8855FDB6ACD6}">
      <dsp:nvSpPr>
        <dsp:cNvPr id="0" name=""/>
        <dsp:cNvSpPr/>
      </dsp:nvSpPr>
      <dsp:spPr>
        <a:xfrm>
          <a:off x="0" y="4243"/>
          <a:ext cx="5842095" cy="903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62BC6-D633-47A1-A722-A5CBD2D09F0E}">
      <dsp:nvSpPr>
        <dsp:cNvPr id="0" name=""/>
        <dsp:cNvSpPr/>
      </dsp:nvSpPr>
      <dsp:spPr>
        <a:xfrm>
          <a:off x="273404" y="207601"/>
          <a:ext cx="497098" cy="4970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D721E-60A8-470B-8818-87DD67F04C82}">
      <dsp:nvSpPr>
        <dsp:cNvPr id="0" name=""/>
        <dsp:cNvSpPr/>
      </dsp:nvSpPr>
      <dsp:spPr>
        <a:xfrm>
          <a:off x="1043906" y="4243"/>
          <a:ext cx="4798188" cy="90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54" tIns="95654" rIns="95654" bIns="9565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/>
            <a:t>Łatwość użycia</a:t>
          </a:r>
          <a:r>
            <a:rPr lang="pl-PL" sz="1600" kern="1200"/>
            <a:t> – intuicyjne środowisko programistyczne i szeroka dostępność materiałów edukacyjnych.</a:t>
          </a:r>
          <a:endParaRPr lang="en-US" sz="1600" kern="1200"/>
        </a:p>
      </dsp:txBody>
      <dsp:txXfrm>
        <a:off x="1043906" y="4243"/>
        <a:ext cx="4798188" cy="903814"/>
      </dsp:txXfrm>
    </dsp:sp>
    <dsp:sp modelId="{486EB6CD-9C41-40FE-AE58-212A2352F4E5}">
      <dsp:nvSpPr>
        <dsp:cNvPr id="0" name=""/>
        <dsp:cNvSpPr/>
      </dsp:nvSpPr>
      <dsp:spPr>
        <a:xfrm>
          <a:off x="0" y="1134011"/>
          <a:ext cx="5842095" cy="903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7ADCC-2463-4828-A217-777E8338A373}">
      <dsp:nvSpPr>
        <dsp:cNvPr id="0" name=""/>
        <dsp:cNvSpPr/>
      </dsp:nvSpPr>
      <dsp:spPr>
        <a:xfrm>
          <a:off x="273404" y="1337370"/>
          <a:ext cx="497098" cy="4970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5FC76-0611-44B9-A8E3-E394C14EEAB4}">
      <dsp:nvSpPr>
        <dsp:cNvPr id="0" name=""/>
        <dsp:cNvSpPr/>
      </dsp:nvSpPr>
      <dsp:spPr>
        <a:xfrm>
          <a:off x="1043906" y="1134011"/>
          <a:ext cx="4798188" cy="90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54" tIns="95654" rIns="95654" bIns="9565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/>
            <a:t>Niskie koszty</a:t>
          </a:r>
          <a:r>
            <a:rPr lang="pl-PL" sz="1600" kern="1200"/>
            <a:t> – tańsza alternatywa dla profesjonalnych systemów wbudowanych.</a:t>
          </a:r>
          <a:endParaRPr lang="en-US" sz="1600" kern="1200"/>
        </a:p>
      </dsp:txBody>
      <dsp:txXfrm>
        <a:off x="1043906" y="1134011"/>
        <a:ext cx="4798188" cy="903814"/>
      </dsp:txXfrm>
    </dsp:sp>
    <dsp:sp modelId="{A06310F4-63CC-4A1E-B8C2-3958323FE333}">
      <dsp:nvSpPr>
        <dsp:cNvPr id="0" name=""/>
        <dsp:cNvSpPr/>
      </dsp:nvSpPr>
      <dsp:spPr>
        <a:xfrm>
          <a:off x="0" y="2263780"/>
          <a:ext cx="5842095" cy="903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65D31-054F-45C5-ACFE-B5D303DC2009}">
      <dsp:nvSpPr>
        <dsp:cNvPr id="0" name=""/>
        <dsp:cNvSpPr/>
      </dsp:nvSpPr>
      <dsp:spPr>
        <a:xfrm>
          <a:off x="273404" y="2467138"/>
          <a:ext cx="497098" cy="4970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F3D34-FAA2-47D7-BEAA-6B894B2F8809}">
      <dsp:nvSpPr>
        <dsp:cNvPr id="0" name=""/>
        <dsp:cNvSpPr/>
      </dsp:nvSpPr>
      <dsp:spPr>
        <a:xfrm>
          <a:off x="1043906" y="2263780"/>
          <a:ext cx="4798188" cy="90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54" tIns="95654" rIns="95654" bIns="9565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/>
            <a:t>Modularność</a:t>
          </a:r>
          <a:r>
            <a:rPr lang="pl-PL" sz="1600" kern="1200"/>
            <a:t> – możliwość rozszerzania funkcji dzięki shieldom i modułom.</a:t>
          </a:r>
          <a:endParaRPr lang="en-US" sz="1600" kern="1200"/>
        </a:p>
      </dsp:txBody>
      <dsp:txXfrm>
        <a:off x="1043906" y="2263780"/>
        <a:ext cx="4798188" cy="903814"/>
      </dsp:txXfrm>
    </dsp:sp>
    <dsp:sp modelId="{A18BE88F-368F-4CD8-BA6B-370BACA6D91A}">
      <dsp:nvSpPr>
        <dsp:cNvPr id="0" name=""/>
        <dsp:cNvSpPr/>
      </dsp:nvSpPr>
      <dsp:spPr>
        <a:xfrm>
          <a:off x="0" y="3393549"/>
          <a:ext cx="5842095" cy="903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67BB0-4225-4168-8B4C-09C46ABF6615}">
      <dsp:nvSpPr>
        <dsp:cNvPr id="0" name=""/>
        <dsp:cNvSpPr/>
      </dsp:nvSpPr>
      <dsp:spPr>
        <a:xfrm>
          <a:off x="273404" y="3596907"/>
          <a:ext cx="497098" cy="4970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C3211-9AED-4198-B882-1B4041910876}">
      <dsp:nvSpPr>
        <dsp:cNvPr id="0" name=""/>
        <dsp:cNvSpPr/>
      </dsp:nvSpPr>
      <dsp:spPr>
        <a:xfrm>
          <a:off x="1043906" y="3393549"/>
          <a:ext cx="4798188" cy="90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54" tIns="95654" rIns="95654" bIns="9565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/>
            <a:t>Nowe modele i rozwój</a:t>
          </a:r>
          <a:r>
            <a:rPr lang="pl-PL" sz="1600" kern="1200"/>
            <a:t> – ciągłe ulepszenia, nowe wersje sprzętu i wsparcie dla nowych technologii.</a:t>
          </a:r>
          <a:endParaRPr lang="en-US" sz="1600" kern="1200"/>
        </a:p>
      </dsp:txBody>
      <dsp:txXfrm>
        <a:off x="1043906" y="3393549"/>
        <a:ext cx="4798188" cy="903814"/>
      </dsp:txXfrm>
    </dsp:sp>
    <dsp:sp modelId="{D8B21FF5-0FA0-4D13-B9DB-B434206B5D7B}">
      <dsp:nvSpPr>
        <dsp:cNvPr id="0" name=""/>
        <dsp:cNvSpPr/>
      </dsp:nvSpPr>
      <dsp:spPr>
        <a:xfrm>
          <a:off x="0" y="4523317"/>
          <a:ext cx="5842095" cy="903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0CC56-C26A-4C16-AD5B-90DE9C77590D}">
      <dsp:nvSpPr>
        <dsp:cNvPr id="0" name=""/>
        <dsp:cNvSpPr/>
      </dsp:nvSpPr>
      <dsp:spPr>
        <a:xfrm>
          <a:off x="273404" y="4726676"/>
          <a:ext cx="497098" cy="4970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44CC0-B0E7-405B-9B0A-04DDDCFC7FDF}">
      <dsp:nvSpPr>
        <dsp:cNvPr id="0" name=""/>
        <dsp:cNvSpPr/>
      </dsp:nvSpPr>
      <dsp:spPr>
        <a:xfrm>
          <a:off x="1043906" y="4523317"/>
          <a:ext cx="4798188" cy="90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54" tIns="95654" rIns="95654" bIns="9565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/>
            <a:t>Społeczność i wsparcie</a:t>
          </a:r>
          <a:r>
            <a:rPr lang="pl-PL" sz="1600" kern="1200"/>
            <a:t> – duża społeczność użytkowników, fora dyskusyjne, liczne poradniki i gotowe projekty.</a:t>
          </a:r>
          <a:endParaRPr lang="en-US" sz="1600" kern="1200"/>
        </a:p>
      </dsp:txBody>
      <dsp:txXfrm>
        <a:off x="1043906" y="4523317"/>
        <a:ext cx="4798188" cy="903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66097-F9A3-49AF-9AE6-268BFAE9D095}" type="datetimeFigureOut">
              <a:rPr lang="pl-PL" smtClean="0"/>
              <a:t>16.03.2025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D9D4B-B529-4EDB-BB0B-E020F95A2C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D9D4B-B529-4EDB-BB0B-E020F95A2C2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1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C7CCC4-93AF-E1AA-DB7C-0E6B576B1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C2CEBDD-94EF-3EC0-72B5-D41D9C52D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1BBE75-CE93-0E40-302D-C68B2BC3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8399-B3A0-4E36-AF3B-2657A0B6B7EB}" type="datetimeFigureOut">
              <a:rPr lang="pl-PL" smtClean="0"/>
              <a:t>16.03.2025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56CA8D-8434-D0CC-55B8-ED523F28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C4B49A-3BF2-8983-699C-8C736870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9046-614E-4DD4-9900-DC1E3CA9BF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95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672750-7204-57DB-B630-9B836D97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1A0412D-81B5-4DCE-9FF7-E7C7E2DD4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988C664-18BA-1087-5257-D3229EF4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8399-B3A0-4E36-AF3B-2657A0B6B7EB}" type="datetimeFigureOut">
              <a:rPr lang="pl-PL" smtClean="0"/>
              <a:t>16.03.2025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15A4BA-2C75-F162-DC65-DC257EBA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09CB99-CB67-D433-31E4-AB823781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9046-614E-4DD4-9900-DC1E3CA9BF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36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6C38ABE-14E1-0B02-BC6F-F4F7E452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3CF3BAC-7FF5-5672-E568-42FD5DD2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7F74DF-AA91-6226-797A-5FFC6F39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8399-B3A0-4E36-AF3B-2657A0B6B7EB}" type="datetimeFigureOut">
              <a:rPr lang="pl-PL" smtClean="0"/>
              <a:t>16.03.2025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FF0174-28B5-8DD4-2C79-AC5D3E13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41C784-3165-7A65-29C2-E658858E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9046-614E-4DD4-9900-DC1E3CA9BF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360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7E4CB0-09F5-F391-6F8F-11110AC2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1D8CD7-F209-7EAC-A0FE-D0381F17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1A45C2-DEA9-C15B-1CEB-826E1585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8399-B3A0-4E36-AF3B-2657A0B6B7EB}" type="datetimeFigureOut">
              <a:rPr lang="pl-PL" smtClean="0"/>
              <a:t>16.03.2025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1D4A17-771C-4581-233B-0C578946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5E6EEC-93C3-AAD1-1F12-BC8A781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9046-614E-4DD4-9900-DC1E3CA9BF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82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5F7A63-849E-B44B-81ED-1ED4662E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8F94653-24F6-261C-306D-F19CDE22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338649-3542-9035-65E1-3002DD52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8399-B3A0-4E36-AF3B-2657A0B6B7EB}" type="datetimeFigureOut">
              <a:rPr lang="pl-PL" smtClean="0"/>
              <a:t>16.03.2025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1375E3-14F3-5BD6-3550-F74E270B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2D922F-0A85-EA8D-EB71-CC0AB01A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9046-614E-4DD4-9900-DC1E3CA9BF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484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EB8000-875C-3870-DD96-29039FCB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065706-7918-EF87-4B55-0F09E0385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C64E92F-F3D8-1411-F66B-087615D32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27A957D-CA7E-8F5C-CC48-2F137849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8399-B3A0-4E36-AF3B-2657A0B6B7EB}" type="datetimeFigureOut">
              <a:rPr lang="pl-PL" smtClean="0"/>
              <a:t>16.03.2025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D58B4D-5052-5A5B-D500-391BE4A6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E164153-1E0C-D8A0-A36B-65E2E266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9046-614E-4DD4-9900-DC1E3CA9BF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975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2EA76D-410C-13E4-D08E-D014AB1B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6FEE386-EFF7-6C16-C0CB-1B3C676D2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3554FE7-1033-89D3-9C2A-5D3DEB0D6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1FCD102-5973-709B-F7A8-3E10F9CE0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DEDED7C-EF91-FA97-2CE5-CFA17BC6F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5423884-728D-467D-CFD5-2C7AA0E9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8399-B3A0-4E36-AF3B-2657A0B6B7EB}" type="datetimeFigureOut">
              <a:rPr lang="pl-PL" smtClean="0"/>
              <a:t>16.03.2025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5E4CF9A-0959-F6C1-6A4B-1560F819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0F51AFB-5AA8-2164-ECE9-106C0E4E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9046-614E-4DD4-9900-DC1E3CA9BF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53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AE12F2-B891-F913-50E2-A1813EA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E219D5A-98CF-7A98-3550-45E6E338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8399-B3A0-4E36-AF3B-2657A0B6B7EB}" type="datetimeFigureOut">
              <a:rPr lang="pl-PL" smtClean="0"/>
              <a:t>16.03.2025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AC348D7-389F-48C3-0A60-ED3CBABF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04834E3-EAF9-FFFA-4FC4-741B6D0E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9046-614E-4DD4-9900-DC1E3CA9BF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717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21F4541-F4CA-D96F-FB16-AE6501EF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8399-B3A0-4E36-AF3B-2657A0B6B7EB}" type="datetimeFigureOut">
              <a:rPr lang="pl-PL" smtClean="0"/>
              <a:t>16.03.2025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08C998E-6576-66F4-26BE-C4CF6A31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DEFC56-60D5-3D19-67C4-DEC2BC76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9046-614E-4DD4-9900-DC1E3CA9BF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265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887F70-A80B-08E5-62D6-0DF02D6E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5DC05-02D4-E8EE-1E4D-33393C15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EF74AD-557B-B3BB-EB52-E46FA1F85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2BCABF3-0D43-4692-0390-652D4AAB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8399-B3A0-4E36-AF3B-2657A0B6B7EB}" type="datetimeFigureOut">
              <a:rPr lang="pl-PL" smtClean="0"/>
              <a:t>16.03.2025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B26C983-2DC9-C2F7-F406-FBF7779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8A59CD5-C868-0C41-213F-E08603FD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9046-614E-4DD4-9900-DC1E3CA9BF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25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FB26AD-A90C-0CEB-F50B-EE73159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5880296-7924-41B8-032A-F807D07FE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BE5623-2264-11AA-C0F0-26000B5A8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6A26107-6E12-FE2D-3F4F-766DB996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8399-B3A0-4E36-AF3B-2657A0B6B7EB}" type="datetimeFigureOut">
              <a:rPr lang="pl-PL" smtClean="0"/>
              <a:t>16.03.2025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2BF849D-51EB-B330-A556-5E66E925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C46B33-9EE8-2A1C-8A3E-BA3E318E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9046-614E-4DD4-9900-DC1E3CA9BF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22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CE51794-1493-9FFF-E986-4F730B3D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E1FC94A-1834-BBCD-BC5F-A3E40ECE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32BB94-3F6D-2EE8-CB2E-D3098EB8B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28399-B3A0-4E36-AF3B-2657A0B6B7EB}" type="datetimeFigureOut">
              <a:rPr lang="pl-PL" smtClean="0"/>
              <a:t>16.03.2025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2D6B12-9EBA-000C-3D64-CDE6A6B83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2B3299C-AA79-4FCB-1B31-98AC18D08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199046-614E-4DD4-9900-DC1E3CA9BF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688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3F19241-BC65-98ED-312B-9FC6692DB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pl-PL" sz="4400"/>
              <a:t>Arduino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7BEE2CA-0EBF-7F8A-3F7C-A3764AC5C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pl-PL"/>
              <a:t> Krzysztof Magnuszewski 169457 IO2</a:t>
            </a:r>
          </a:p>
        </p:txBody>
      </p:sp>
      <p:pic>
        <p:nvPicPr>
          <p:cNvPr id="59" name="Picture 58" descr="Zbliżenie płytki drukowanej">
            <a:extLst>
              <a:ext uri="{FF2B5EF4-FFF2-40B4-BE49-F238E27FC236}">
                <a16:creationId xmlns:a16="http://schemas.microsoft.com/office/drawing/2014/main" id="{6EA520C9-AADB-7027-DFC4-9171AAF1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64" r="-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475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403E4B0-C527-1382-1DB8-F85D44B2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l-PL" dirty="0"/>
              <a:t>Co to jest </a:t>
            </a:r>
            <a:r>
              <a:rPr lang="pl-PL" dirty="0" err="1"/>
              <a:t>Arduino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5F79F4-A459-B284-4F8C-C70B7011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indent="457200" rtl="0">
              <a:spcAft>
                <a:spcPts val="1200"/>
              </a:spcAft>
              <a:buNone/>
            </a:pPr>
            <a:r>
              <a:rPr lang="pl-PL" sz="1600" b="0" i="0" u="none" strike="noStrike" dirty="0" err="1">
                <a:effectLst/>
                <a:latin typeface="Roboto" panose="02000000000000000000" pitchFamily="2" charset="0"/>
              </a:rPr>
              <a:t>Arduino</a:t>
            </a:r>
            <a:r>
              <a:rPr lang="pl-PL" sz="1600" b="0" i="0" u="none" strike="noStrike" dirty="0">
                <a:effectLst/>
                <a:latin typeface="Roboto" panose="02000000000000000000" pitchFamily="2" charset="0"/>
              </a:rPr>
              <a:t> to platforma programistyczna dla systemów wbudowanych oparta na Open Hardware, przeznaczona dla mikrokontrolerów. Wykorzystuje język programowania bazujący na </a:t>
            </a:r>
            <a:r>
              <a:rPr lang="pl-PL" sz="1600" b="0" i="0" u="none" strike="noStrike" dirty="0" err="1">
                <a:effectLst/>
                <a:latin typeface="Roboto" panose="02000000000000000000" pitchFamily="2" charset="0"/>
              </a:rPr>
              <a:t>Wiring</a:t>
            </a:r>
            <a:r>
              <a:rPr lang="pl-PL" sz="1600" b="0" i="0" u="none" strike="noStrike" dirty="0">
                <a:effectLst/>
                <a:latin typeface="Roboto" panose="02000000000000000000" pitchFamily="2" charset="0"/>
              </a:rPr>
              <a:t> i C/C++, a programowanie odbywa się głównie przez </a:t>
            </a:r>
            <a:r>
              <a:rPr lang="pl-PL" sz="1600" b="0" i="0" u="none" strike="noStrike" dirty="0" err="1">
                <a:effectLst/>
                <a:latin typeface="Roboto" panose="02000000000000000000" pitchFamily="2" charset="0"/>
              </a:rPr>
              <a:t>Arduino</a:t>
            </a:r>
            <a:r>
              <a:rPr lang="pl-PL" sz="1600" b="0" i="0" u="none" strike="noStrike" dirty="0">
                <a:effectLst/>
                <a:latin typeface="Roboto" panose="02000000000000000000" pitchFamily="2" charset="0"/>
              </a:rPr>
              <a:t> IDE. </a:t>
            </a:r>
            <a:r>
              <a:rPr lang="pl-PL" sz="1600" b="0" i="0" u="none" strike="noStrike" dirty="0" err="1">
                <a:effectLst/>
                <a:latin typeface="Roboto" panose="02000000000000000000" pitchFamily="2" charset="0"/>
              </a:rPr>
              <a:t>Arduino</a:t>
            </a:r>
            <a:r>
              <a:rPr lang="pl-PL" sz="1600" b="0" i="0" u="none" strike="noStrike" dirty="0">
                <a:effectLst/>
                <a:latin typeface="Roboto" panose="02000000000000000000" pitchFamily="2" charset="0"/>
              </a:rPr>
              <a:t> umożliwia tworzenie interaktywnych urządzeń, może działać samodzielnie lub współpracować z komputerem. Dzięki swojej prostocie i szerokiemu wsparciu społeczności jest idealnym narzędziem zarówno dla początkujących, jak i zaawansowanych użytkowników.</a:t>
            </a:r>
            <a:endParaRPr lang="pl-PL" sz="1600" b="0" dirty="0">
              <a:effectLst/>
            </a:endParaRPr>
          </a:p>
        </p:txBody>
      </p:sp>
      <p:pic>
        <p:nvPicPr>
          <p:cNvPr id="16" name="Picture 4" descr="Elektroniczna płytka prototypowa">
            <a:extLst>
              <a:ext uri="{FF2B5EF4-FFF2-40B4-BE49-F238E27FC236}">
                <a16:creationId xmlns:a16="http://schemas.microsoft.com/office/drawing/2014/main" id="{03936489-7370-6067-19BD-CF3E6911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2" r="3836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245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45755E-D432-4D29-6255-408D8450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pPr algn="ctr" rtl="0"/>
            <a:r>
              <a:rPr lang="pl-PL" sz="4000" b="0" i="0" u="none" strike="noStrike" dirty="0">
                <a:effectLst/>
                <a:latin typeface="Roboto Slab" panose="020F0502020204030204" pitchFamily="2" charset="0"/>
              </a:rPr>
              <a:t>Historia </a:t>
            </a:r>
            <a:r>
              <a:rPr lang="pl-PL" sz="4000" b="0" i="0" u="none" strike="noStrike" dirty="0" err="1">
                <a:effectLst/>
                <a:latin typeface="Roboto Slab" panose="020F0502020204030204" pitchFamily="2" charset="0"/>
              </a:rPr>
              <a:t>Arduino</a:t>
            </a:r>
            <a:endParaRPr lang="pl-PL" sz="40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cesor">
            <a:extLst>
              <a:ext uri="{FF2B5EF4-FFF2-40B4-BE49-F238E27FC236}">
                <a16:creationId xmlns:a16="http://schemas.microsoft.com/office/drawing/2014/main" id="{4572AFF7-1592-A8B8-68CD-092D43F4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BE5199-75CF-3FCD-5F61-59689235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pPr indent="457200" rtl="0">
              <a:spcAft>
                <a:spcPts val="1200"/>
              </a:spcAft>
              <a:buNone/>
            </a:pPr>
            <a:r>
              <a:rPr lang="pl-PL" sz="1700" b="0" i="0" u="none" strike="noStrike">
                <a:effectLst/>
                <a:latin typeface="Roboto" panose="02000000000000000000" pitchFamily="2" charset="0"/>
              </a:rPr>
              <a:t>Arduino powstało w 2005 roku we Włoszech jako tańsza alternatywa dla istniejących systemów prototypowania. Popularność platformy doprowadziła do powstania licznych klonów i rozszerzeń. W 2008 roku Arduino zdobyło wyróżnienie na Prix Ars Electronica, a do października tego samego roku sprzedano ponad 50 000 urządzeń. Obecnie Arduino znajduje zastosowanie w edukacji, projektach hobbystycznych oraz profesjonalnych rozwiązaniach IoT i automatyce.</a:t>
            </a:r>
            <a:endParaRPr lang="pl-PL" sz="1700" b="0">
              <a:effectLst/>
            </a:endParaRPr>
          </a:p>
          <a:p>
            <a:pPr>
              <a:buNone/>
            </a:pPr>
            <a:br>
              <a:rPr lang="pl-PL" sz="1700" b="0">
                <a:effectLst/>
              </a:rPr>
            </a:br>
            <a:endParaRPr lang="pl-PL" sz="1700"/>
          </a:p>
        </p:txBody>
      </p:sp>
    </p:spTree>
    <p:extLst>
      <p:ext uri="{BB962C8B-B14F-4D97-AF65-F5344CB8AC3E}">
        <p14:creationId xmlns:p14="http://schemas.microsoft.com/office/powerpoint/2010/main" val="167068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AFB311-9618-48FB-9FE1-092A2484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 rtl="0"/>
            <a:r>
              <a:rPr lang="pl-PL" sz="2800" b="0" i="0" u="none" strike="noStrike" dirty="0">
                <a:effectLst/>
                <a:latin typeface="Roboto Slab" pitchFamily="2" charset="0"/>
              </a:rPr>
              <a:t>Hardware </a:t>
            </a:r>
            <a:r>
              <a:rPr lang="pl-PL" sz="2800" b="0" i="0" u="none" strike="noStrike" dirty="0" err="1">
                <a:effectLst/>
                <a:latin typeface="Roboto Slab" pitchFamily="2" charset="0"/>
              </a:rPr>
              <a:t>Arduino</a:t>
            </a:r>
            <a:endParaRPr lang="pl-PL" sz="2800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A732A6C-3F2F-CD79-BAAB-6EF5E8DCA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72367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87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4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774A2BD-11D2-2ACF-11DD-9AD2CF32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pPr rtl="0"/>
            <a:r>
              <a:rPr lang="pl-PL" sz="3400" i="0" u="none" strike="noStrike" dirty="0">
                <a:effectLst/>
                <a:latin typeface="Roboto Slab" pitchFamily="2" charset="0"/>
              </a:rPr>
              <a:t>Oprogramowanie </a:t>
            </a:r>
            <a:r>
              <a:rPr lang="pl-PL" sz="3400" i="0" u="none" strike="noStrike" dirty="0" err="1">
                <a:effectLst/>
                <a:latin typeface="Roboto Slab" pitchFamily="2" charset="0"/>
              </a:rPr>
              <a:t>Arduino</a:t>
            </a:r>
            <a:br>
              <a:rPr lang="pl-PL" sz="3400" i="0" u="none" strike="noStrike" dirty="0">
                <a:effectLst/>
                <a:latin typeface="Roboto Slab" pitchFamily="2" charset="0"/>
              </a:rPr>
            </a:br>
            <a:endParaRPr lang="pl-PL" sz="3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AE332F-31A6-C8E5-F56D-04A738656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pPr indent="457200" rtl="0">
              <a:spcAft>
                <a:spcPts val="1200"/>
              </a:spcAft>
              <a:buNone/>
            </a:pPr>
            <a:r>
              <a:rPr lang="pl-PL" sz="2000" b="0" i="0" u="none" strike="noStrike" dirty="0" err="1">
                <a:effectLst/>
                <a:latin typeface="Roboto" panose="02000000000000000000" pitchFamily="2" charset="0"/>
              </a:rPr>
              <a:t>Arduino</a:t>
            </a:r>
            <a:r>
              <a:rPr lang="pl-PL" sz="2000" b="0" i="0" u="none" strike="noStrike" dirty="0">
                <a:effectLst/>
                <a:latin typeface="Roboto" panose="02000000000000000000" pitchFamily="2" charset="0"/>
              </a:rPr>
              <a:t> IDE to intuicyjne środowisko programistyczne oparte na Javie, ułatwiające tworzenie i wgrywanie kodu na płytę </a:t>
            </a:r>
            <a:r>
              <a:rPr lang="pl-PL" sz="2000" b="0" i="0" u="none" strike="noStrike" dirty="0" err="1">
                <a:effectLst/>
                <a:latin typeface="Roboto" panose="02000000000000000000" pitchFamily="2" charset="0"/>
              </a:rPr>
              <a:t>Arduino</a:t>
            </a:r>
            <a:r>
              <a:rPr lang="pl-PL" sz="2000" b="0" i="0" u="none" strike="noStrike" dirty="0">
                <a:effectLst/>
                <a:latin typeface="Roboto" panose="02000000000000000000" pitchFamily="2" charset="0"/>
              </a:rPr>
              <a:t>. Programy pisane są w C/C++ z wykorzystaniem biblioteki </a:t>
            </a:r>
            <a:r>
              <a:rPr lang="pl-PL" sz="2000" b="0" i="0" u="none" strike="noStrike" dirty="0" err="1">
                <a:effectLst/>
                <a:latin typeface="Roboto" panose="02000000000000000000" pitchFamily="2" charset="0"/>
              </a:rPr>
              <a:t>Wiring</a:t>
            </a:r>
            <a:r>
              <a:rPr lang="pl-PL" sz="2000" b="0" i="0" u="none" strike="noStrike" dirty="0">
                <a:effectLst/>
                <a:latin typeface="Roboto" panose="02000000000000000000" pitchFamily="2" charset="0"/>
              </a:rPr>
              <a:t>. Podstawą działania są dwie funkcje: setup() (inicjalizacja) i </a:t>
            </a:r>
            <a:r>
              <a:rPr lang="pl-PL" sz="2000" b="0" i="0" u="none" strike="noStrike" dirty="0" err="1">
                <a:effectLst/>
                <a:latin typeface="Roboto" panose="02000000000000000000" pitchFamily="2" charset="0"/>
              </a:rPr>
              <a:t>loop</a:t>
            </a:r>
            <a:r>
              <a:rPr lang="pl-PL" sz="2000" b="0" i="0" u="none" strike="noStrike" dirty="0">
                <a:effectLst/>
                <a:latin typeface="Roboto" panose="02000000000000000000" pitchFamily="2" charset="0"/>
              </a:rPr>
              <a:t>() (główna pętla programu). Kompilacja odbywa się za pomocą GNU </a:t>
            </a:r>
            <a:r>
              <a:rPr lang="pl-PL" sz="2000" b="0" i="0" u="none" strike="noStrike" dirty="0" err="1">
                <a:effectLst/>
                <a:latin typeface="Roboto" panose="02000000000000000000" pitchFamily="2" charset="0"/>
              </a:rPr>
              <a:t>Toolchain</a:t>
            </a:r>
            <a:r>
              <a:rPr lang="pl-PL" sz="2000" b="0" i="0" u="none" strike="noStrike" dirty="0">
                <a:effectLst/>
                <a:latin typeface="Roboto" panose="02000000000000000000" pitchFamily="2" charset="0"/>
              </a:rPr>
              <a:t>, a przesyłanie kodu do urządzenia realizuje </a:t>
            </a:r>
            <a:r>
              <a:rPr lang="pl-PL" sz="2000" b="0" i="0" u="none" strike="noStrike" dirty="0" err="1">
                <a:effectLst/>
                <a:latin typeface="Roboto" panose="02000000000000000000" pitchFamily="2" charset="0"/>
              </a:rPr>
              <a:t>AVRDude</a:t>
            </a:r>
            <a:r>
              <a:rPr lang="pl-PL" sz="2000" b="0" i="0" u="none" strike="noStrike" dirty="0">
                <a:effectLst/>
                <a:latin typeface="Roboto" panose="02000000000000000000" pitchFamily="2" charset="0"/>
              </a:rPr>
              <a:t>.</a:t>
            </a:r>
            <a:endParaRPr lang="pl-PL" sz="2000" b="0" dirty="0">
              <a:effectLst/>
            </a:endParaRPr>
          </a:p>
          <a:p>
            <a:pPr>
              <a:buNone/>
            </a:pPr>
            <a:br>
              <a:rPr lang="pl-PL" sz="2000" dirty="0"/>
            </a:b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4286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AA670A6-D69C-0A3D-26AA-E55F3404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l-PL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Zastosowania </a:t>
            </a:r>
            <a:r>
              <a:rPr lang="pl-PL" sz="3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Arduino</a:t>
            </a:r>
            <a:endParaRPr lang="pl-PL" sz="3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C702F3-1E63-D081-B4D1-1CFE034A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4153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	</a:t>
            </a:r>
            <a:r>
              <a:rPr lang="pl-PL" sz="2000" dirty="0" err="1"/>
              <a:t>Arduino</a:t>
            </a:r>
            <a:r>
              <a:rPr lang="pl-PL" sz="2000" dirty="0"/>
              <a:t> jest szeroko wykorzystywane w edukacji, automatyce domowej, robotyce oraz Internecie Rzeczy. Dzięki prostocie i otwartemu ekosystemowi znajduje zastosowanie w prototypowaniu inteligentnych urządzeń, systemach monitoringu, </a:t>
            </a:r>
            <a:r>
              <a:rPr lang="pl-PL" sz="1800" dirty="0" err="1"/>
              <a:t>sterowQnikach</a:t>
            </a:r>
            <a:r>
              <a:rPr lang="pl-PL" sz="2000" dirty="0"/>
              <a:t> oświetlenia i projektach hobbystycznych. Popularne jest także wśród artystów tworzących interaktywne instalacje oraz w inżynierii, gdzie służy do testowania nowych technologii.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77E1DD-1FE4-7E8E-A6B3-DF821FB5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95" r="2593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041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2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2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2FC595E-33E2-3A17-0A50-9CD292D1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962400" cy="5431376"/>
          </a:xfrm>
        </p:spPr>
        <p:txBody>
          <a:bodyPr>
            <a:normAutofit/>
          </a:bodyPr>
          <a:lstStyle/>
          <a:p>
            <a:r>
              <a:rPr lang="pl-PL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Dlaczego warto korzystać z </a:t>
            </a:r>
            <a:r>
              <a:rPr lang="pl-PL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Arduino</a:t>
            </a:r>
            <a:r>
              <a:rPr lang="pl-PL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graphicFrame>
        <p:nvGraphicFramePr>
          <p:cNvPr id="44" name="Symbol zastępczy zawartości 2">
            <a:extLst>
              <a:ext uri="{FF2B5EF4-FFF2-40B4-BE49-F238E27FC236}">
                <a16:creationId xmlns:a16="http://schemas.microsoft.com/office/drawing/2014/main" id="{466FD476-3B54-01E4-A227-ACC222615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057875"/>
              </p:ext>
            </p:extLst>
          </p:nvPr>
        </p:nvGraphicFramePr>
        <p:xfrm>
          <a:off x="5511704" y="713313"/>
          <a:ext cx="5842095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77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6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356372-8C4B-A23E-DC30-A7A064BA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pl-PL"/>
              <a:t>Podsumowanie</a:t>
            </a:r>
          </a:p>
        </p:txBody>
      </p:sp>
      <p:sp>
        <p:nvSpPr>
          <p:cNvPr id="44" name="Freeform: Shape 18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8978E1-7BC1-4DA0-ED22-1B792D9A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/>
              <a:t>	Arduino to wszechstronna i łatwa w użyciu platforma, która stale się rozwija, oferując nowe modele i możliwości. Dzięki aktywnej społeczności użytkownicy mogą liczyć na wsparcie i wymianę doświadczeń. W przyszłości Arduino będzie nadal wykorzystywane w edukacji, automatyzacji i nowoczesnych technologiach.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43360139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005104AADB60B46B6D7C51EA08F55C2" ma:contentTypeVersion="9" ma:contentTypeDescription="Utwórz nowy dokument." ma:contentTypeScope="" ma:versionID="9cebfedfff08ec2ff9db716ec43290f2">
  <xsd:schema xmlns:xsd="http://www.w3.org/2001/XMLSchema" xmlns:xs="http://www.w3.org/2001/XMLSchema" xmlns:p="http://schemas.microsoft.com/office/2006/metadata/properties" xmlns:ns3="6eed33f2-f9a5-4be3-b83b-7444b458a795" xmlns:ns4="11babf13-053f-4ad6-9c26-ac46f004b635" targetNamespace="http://schemas.microsoft.com/office/2006/metadata/properties" ma:root="true" ma:fieldsID="a7b340ccef3c7eb212888ee6e04f8ac0" ns3:_="" ns4:_="">
    <xsd:import namespace="6eed33f2-f9a5-4be3-b83b-7444b458a795"/>
    <xsd:import namespace="11babf13-053f-4ad6-9c26-ac46f004b63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33f2-f9a5-4be3-b83b-7444b458a79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babf13-053f-4ad6-9c26-ac46f004b63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ed33f2-f9a5-4be3-b83b-7444b458a795" xsi:nil="true"/>
  </documentManagement>
</p:properties>
</file>

<file path=customXml/itemProps1.xml><?xml version="1.0" encoding="utf-8"?>
<ds:datastoreItem xmlns:ds="http://schemas.openxmlformats.org/officeDocument/2006/customXml" ds:itemID="{29BB0087-2504-49A9-BCDF-450A0BECD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33f2-f9a5-4be3-b83b-7444b458a795"/>
    <ds:schemaRef ds:uri="11babf13-053f-4ad6-9c26-ac46f004b6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452B69-EC80-4631-AE6D-9754A12D78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7AD050-0F6B-4214-99A2-F1142762A589}">
  <ds:schemaRefs>
    <ds:schemaRef ds:uri="http://purl.org/dc/dcmitype/"/>
    <ds:schemaRef ds:uri="http://schemas.microsoft.com/office/2006/documentManagement/types"/>
    <ds:schemaRef ds:uri="http://purl.org/dc/elements/1.1/"/>
    <ds:schemaRef ds:uri="11babf13-053f-4ad6-9c26-ac46f004b635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eed33f2-f9a5-4be3-b83b-7444b458a79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526</Words>
  <Application>Microsoft Office PowerPoint</Application>
  <PresentationFormat>Panoramiczny</PresentationFormat>
  <Paragraphs>25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Roboto</vt:lpstr>
      <vt:lpstr>Roboto Slab</vt:lpstr>
      <vt:lpstr>Motyw pakietu Office</vt:lpstr>
      <vt:lpstr>Arduino</vt:lpstr>
      <vt:lpstr>Co to jest Arduino?</vt:lpstr>
      <vt:lpstr>Historia Arduino</vt:lpstr>
      <vt:lpstr>Hardware Arduino</vt:lpstr>
      <vt:lpstr>Oprogramowanie Arduino </vt:lpstr>
      <vt:lpstr>Zastosowania Arduino</vt:lpstr>
      <vt:lpstr>Dlaczego warto korzystać z Arduino?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Magnuszewski</dc:creator>
  <cp:lastModifiedBy>Krzysztof Magnuszewski</cp:lastModifiedBy>
  <cp:revision>2</cp:revision>
  <dcterms:created xsi:type="dcterms:W3CDTF">2025-03-16T15:35:59Z</dcterms:created>
  <dcterms:modified xsi:type="dcterms:W3CDTF">2025-03-16T18:53:17Z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0x0101008005104AADB60B46B6D7C51EA08F55C2</vt:lpwstr>
  </property>
</Properties>
</file>