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0"/>
  </p:notesMasterIdLst>
  <p:sldIdLst>
    <p:sldId id="256" r:id="rId2"/>
    <p:sldId id="266" r:id="rId3"/>
    <p:sldId id="269" r:id="rId4"/>
    <p:sldId id="270" r:id="rId5"/>
    <p:sldId id="271" r:id="rId6"/>
    <p:sldId id="272" r:id="rId7"/>
    <p:sldId id="273" r:id="rId8"/>
    <p:sldId id="268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94FAF-FB3B-4C8F-8D56-AD75C4CE588F}" type="datetimeFigureOut">
              <a:rPr lang="hu-HU"/>
              <a:t>2018. 03. 12.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632A4-211D-4CC0-8D75-803DB11024AD}" type="slidenum">
              <a:rPr lang="hu-HU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3959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632A4-211D-4CC0-8D75-803DB11024AD}" type="slidenum">
              <a:rPr lang="hu-HU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6089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632A4-211D-4CC0-8D75-803DB11024AD}" type="slidenum">
              <a:rPr lang="hu-HU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883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632A4-211D-4CC0-8D75-803DB11024AD}" type="slidenum">
              <a:rPr lang="hu-HU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0381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dirty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2018. 03. 12.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866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2018. 03. 12.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71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2018. 03. 12.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9714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2018. 03. 12.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4491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2018. 03. 12.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8832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2018. 03. 12.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748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2018. 03. 12.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9668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2018. 03. 12.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761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2018. 03. 12.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897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2018. 03. 12.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395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2018. 03. 12.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633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2018. 03. 12.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734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2018. 03. 12.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312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2018. 03. 12.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606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2018. 03. 12.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87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2018. 03. 12.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35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2018. 03. 12.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302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lte.3ice.hu/2015-2016-1/Script/JavaScript_alapok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javascript30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youmightnotneedjquer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jqfundamental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Építsünk blogot!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JavaScript</a:t>
            </a:r>
            <a:r>
              <a:rPr lang="hu-HU" sz="2400" dirty="0" smtClean="0"/>
              <a:t>, </a:t>
            </a:r>
            <a:r>
              <a:rPr lang="hu-HU" sz="2400" dirty="0" err="1" smtClean="0"/>
              <a:t>jQuery</a:t>
            </a:r>
            <a:r>
              <a:rPr lang="hu-HU" sz="2400" dirty="0" smtClean="0"/>
              <a:t>, AJAX </a:t>
            </a:r>
            <a:endParaRPr lang="hu-HU" sz="2400" dirty="0">
              <a:solidFill>
                <a:srgbClr val="525252"/>
              </a:solidFill>
              <a:latin typeface="Trebuchet MS"/>
            </a:endParaRPr>
          </a:p>
          <a:p>
            <a:r>
              <a:rPr lang="hu-HU" dirty="0" err="1">
                <a:solidFill>
                  <a:srgbClr val="7F7F7F"/>
                </a:solidFill>
                <a:latin typeface="Trebuchet MS"/>
              </a:rPr>
              <a:t>Pánácz</a:t>
            </a:r>
            <a:r>
              <a:rPr lang="hu-HU" dirty="0">
                <a:solidFill>
                  <a:srgbClr val="7F7F7F"/>
                </a:solidFill>
                <a:latin typeface="Trebuchet MS"/>
              </a:rPr>
              <a:t> Csaba @ </a:t>
            </a:r>
            <a:r>
              <a:rPr lang="hu-HU" dirty="0" err="1">
                <a:solidFill>
                  <a:srgbClr val="7F7F7F"/>
                </a:solidFill>
                <a:latin typeface="Trebuchet MS"/>
              </a:rPr>
              <a:t>Feki</a:t>
            </a:r>
            <a:r>
              <a:rPr lang="hu-HU" dirty="0">
                <a:solidFill>
                  <a:srgbClr val="7F7F7F"/>
                </a:solidFill>
                <a:latin typeface="Trebuchet MS"/>
              </a:rPr>
              <a:t> </a:t>
            </a:r>
            <a:r>
              <a:rPr lang="hu-HU" dirty="0" err="1">
                <a:solidFill>
                  <a:srgbClr val="7F7F7F"/>
                </a:solidFill>
                <a:latin typeface="Trebuchet MS"/>
              </a:rPr>
              <a:t>Webstudio</a:t>
            </a: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>
                <a:solidFill>
                  <a:srgbClr val="5FCBEF"/>
                </a:solidFill>
                <a:latin typeface="Trebuchet MS"/>
                <a:cs typeface="Consolas"/>
              </a:rPr>
              <a:t>JavaScript alapok</a:t>
            </a:r>
            <a:endParaRPr lang="hu-HU" dirty="0">
              <a:solidFill>
                <a:srgbClr val="5FCBEF"/>
              </a:solidFill>
              <a:latin typeface="Trebuchet MS"/>
              <a:cs typeface="Consolas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3420836"/>
            <a:ext cx="8596668" cy="2979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smtClean="0"/>
              <a:t>JavaScript alapok </a:t>
            </a:r>
          </a:p>
          <a:p>
            <a:pPr lvl="1"/>
            <a:r>
              <a:rPr lang="hu-HU" dirty="0" smtClean="0"/>
              <a:t>Web 1 (?)</a:t>
            </a:r>
          </a:p>
          <a:p>
            <a:pPr lvl="1"/>
            <a:r>
              <a:rPr lang="hu-HU" dirty="0" err="1" smtClean="0"/>
              <a:t>Google</a:t>
            </a:r>
            <a:r>
              <a:rPr lang="hu-HU" dirty="0" smtClean="0"/>
              <a:t>: </a:t>
            </a:r>
          </a:p>
          <a:p>
            <a:pPr lvl="2"/>
            <a:r>
              <a:rPr lang="hu-HU" dirty="0" smtClean="0">
                <a:hlinkClick r:id="rId3"/>
              </a:rPr>
              <a:t>http</a:t>
            </a:r>
            <a:r>
              <a:rPr lang="hu-HU" dirty="0">
                <a:hlinkClick r:id="rId3"/>
              </a:rPr>
              <a:t>://</a:t>
            </a:r>
            <a:r>
              <a:rPr lang="hu-HU" dirty="0" smtClean="0">
                <a:hlinkClick r:id="rId3"/>
              </a:rPr>
              <a:t>elte.3ice.hu/2015-2016-1/Script/JavaScript_</a:t>
            </a:r>
            <a:r>
              <a:rPr lang="hu-HU" dirty="0" err="1" smtClean="0">
                <a:hlinkClick r:id="rId3"/>
              </a:rPr>
              <a:t>alapok.pdf</a:t>
            </a:r>
            <a:endParaRPr lang="hu-HU" dirty="0" smtClean="0"/>
          </a:p>
          <a:p>
            <a:pPr lvl="2"/>
            <a:r>
              <a:rPr lang="hu-HU" dirty="0" smtClean="0"/>
              <a:t>…</a:t>
            </a:r>
          </a:p>
          <a:p>
            <a:pPr lvl="1"/>
            <a:r>
              <a:rPr lang="hu-HU" dirty="0" err="1" smtClean="0"/>
              <a:t>Tutorial-ok</a:t>
            </a:r>
            <a:r>
              <a:rPr lang="hu-HU" dirty="0" smtClean="0"/>
              <a:t>:</a:t>
            </a:r>
          </a:p>
          <a:p>
            <a:pPr lvl="2"/>
            <a:r>
              <a:rPr lang="hu-HU" dirty="0">
                <a:hlinkClick r:id="rId4"/>
              </a:rPr>
              <a:t>https://javascript30.com</a:t>
            </a:r>
            <a:r>
              <a:rPr lang="hu-HU" dirty="0" smtClean="0">
                <a:hlinkClick r:id="rId4"/>
              </a:rPr>
              <a:t>/</a:t>
            </a:r>
            <a:endParaRPr lang="hu-HU" dirty="0" smtClean="0"/>
          </a:p>
          <a:p>
            <a:pPr lvl="2"/>
            <a:r>
              <a:rPr lang="hu-HU" dirty="0" smtClean="0"/>
              <a:t>…</a:t>
            </a:r>
            <a:endParaRPr lang="hu-HU" dirty="0"/>
          </a:p>
          <a:p>
            <a:pPr lvl="1"/>
            <a:endParaRPr lang="hu-HU" dirty="0" smtClean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Picture 2" descr="C:\Users\csabi-PC\Desktop\HTML5_CSS_JavaScrip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022" y="1363436"/>
            <a:ext cx="3045104" cy="178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69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JavaScript (keretrendszerek) </a:t>
            </a:r>
            <a:r>
              <a:rPr lang="hu-HU" dirty="0" smtClean="0"/>
              <a:t>2018-ben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3575957"/>
            <a:ext cx="8596668" cy="2465405"/>
          </a:xfrm>
        </p:spPr>
        <p:txBody>
          <a:bodyPr/>
          <a:lstStyle/>
          <a:p>
            <a:r>
              <a:rPr lang="hu-HU" dirty="0" err="1" smtClean="0"/>
              <a:t>Vue.js</a:t>
            </a:r>
            <a:r>
              <a:rPr lang="hu-HU" dirty="0" smtClean="0"/>
              <a:t> – </a:t>
            </a:r>
            <a:r>
              <a:rPr lang="hu-HU" dirty="0" err="1" smtClean="0"/>
              <a:t>Evan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smtClean="0"/>
              <a:t>, könnyen </a:t>
            </a:r>
            <a:r>
              <a:rPr lang="hu-HU" dirty="0" smtClean="0"/>
              <a:t>tanulható, </a:t>
            </a:r>
            <a:r>
              <a:rPr lang="hu-HU" dirty="0" err="1" smtClean="0"/>
              <a:t>Laravel-ben</a:t>
            </a:r>
            <a:r>
              <a:rPr lang="hu-HU" dirty="0" smtClean="0"/>
              <a:t> alapértelmezett</a:t>
            </a:r>
          </a:p>
          <a:p>
            <a:r>
              <a:rPr lang="hu-HU" dirty="0" err="1" smtClean="0"/>
              <a:t>React</a:t>
            </a:r>
            <a:r>
              <a:rPr lang="hu-HU" dirty="0" smtClean="0"/>
              <a:t> – </a:t>
            </a:r>
            <a:r>
              <a:rPr lang="hu-HU" dirty="0" err="1" smtClean="0"/>
              <a:t>Facebook</a:t>
            </a:r>
            <a:r>
              <a:rPr lang="hu-HU" dirty="0" smtClean="0"/>
              <a:t>, könnyen tanulható, megjelenítésre koncentrál</a:t>
            </a:r>
          </a:p>
          <a:p>
            <a:r>
              <a:rPr lang="hu-HU" dirty="0" err="1" smtClean="0"/>
              <a:t>Angular</a:t>
            </a:r>
            <a:r>
              <a:rPr lang="hu-HU" dirty="0" smtClean="0"/>
              <a:t> JS – </a:t>
            </a:r>
            <a:r>
              <a:rPr lang="hu-HU" dirty="0" err="1" smtClean="0"/>
              <a:t>Google</a:t>
            </a:r>
            <a:r>
              <a:rPr lang="hu-HU" dirty="0" smtClean="0"/>
              <a:t>, mindenre kiterjedő megoldás (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one</a:t>
            </a:r>
            <a:r>
              <a:rPr lang="hu-HU" dirty="0" smtClean="0"/>
              <a:t>)</a:t>
            </a:r>
          </a:p>
        </p:txBody>
      </p:sp>
      <p:pic>
        <p:nvPicPr>
          <p:cNvPr id="2050" name="Picture 2" descr="C:\Users\csabi-PC\Desktop\angular_j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264" y="1660409"/>
            <a:ext cx="2207986" cy="124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sabi-PC\Desktop\1-XaGxIa_JuHc8YTR5Znv6t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035" y="1509165"/>
            <a:ext cx="2307771" cy="131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csabi-PC\Desktop\vue.j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819" y="1747968"/>
            <a:ext cx="904195" cy="106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31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JavaScript - </a:t>
            </a:r>
            <a:r>
              <a:rPr lang="hu-HU" dirty="0" err="1" smtClean="0"/>
              <a:t>jQuery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677334" y="3249386"/>
            <a:ext cx="8596668" cy="2791976"/>
          </a:xfrm>
        </p:spPr>
        <p:txBody>
          <a:bodyPr/>
          <a:lstStyle/>
          <a:p>
            <a:r>
              <a:rPr lang="hu-HU" dirty="0" err="1" smtClean="0"/>
              <a:t>Vanillla</a:t>
            </a:r>
            <a:r>
              <a:rPr lang="hu-HU" dirty="0" smtClean="0"/>
              <a:t> JS – Sima JavaScript, nem szükséges hozzá </a:t>
            </a:r>
            <a:r>
              <a:rPr lang="hu-HU" dirty="0" err="1" smtClean="0"/>
              <a:t>library</a:t>
            </a:r>
            <a:r>
              <a:rPr lang="hu-HU" dirty="0" smtClean="0"/>
              <a:t> és </a:t>
            </a:r>
            <a:r>
              <a:rPr lang="hu-HU" dirty="0" err="1" smtClean="0"/>
              <a:t>framework</a:t>
            </a:r>
            <a:endParaRPr lang="hu-HU" dirty="0" smtClean="0"/>
          </a:p>
          <a:p>
            <a:r>
              <a:rPr lang="hu-HU" dirty="0" err="1" smtClean="0"/>
              <a:t>jQuery</a:t>
            </a:r>
            <a:r>
              <a:rPr lang="hu-HU" dirty="0" smtClean="0"/>
              <a:t> – </a:t>
            </a:r>
            <a:r>
              <a:rPr lang="hu-HU" dirty="0" err="1" smtClean="0"/>
              <a:t>Write</a:t>
            </a:r>
            <a:r>
              <a:rPr lang="hu-HU" dirty="0" smtClean="0"/>
              <a:t> less, </a:t>
            </a:r>
            <a:r>
              <a:rPr lang="hu-HU" dirty="0" err="1" smtClean="0"/>
              <a:t>do</a:t>
            </a:r>
            <a:r>
              <a:rPr lang="hu-HU" dirty="0" smtClean="0"/>
              <a:t> more.</a:t>
            </a:r>
          </a:p>
          <a:p>
            <a:r>
              <a:rPr lang="hu-HU" dirty="0" smtClean="0"/>
              <a:t>Egyszerűbb, szebb kód</a:t>
            </a:r>
          </a:p>
          <a:p>
            <a:r>
              <a:rPr lang="hu-HU" dirty="0" smtClean="0"/>
              <a:t>Böngésző kompatibilitás</a:t>
            </a:r>
          </a:p>
          <a:p>
            <a:r>
              <a:rPr lang="hu-HU" dirty="0">
                <a:hlinkClick r:id="rId2"/>
              </a:rPr>
              <a:t>http://youmightnotneedjquery.com</a:t>
            </a:r>
            <a:r>
              <a:rPr lang="hu-HU" dirty="0" smtClean="0">
                <a:hlinkClick r:id="rId2"/>
              </a:rPr>
              <a:t>/</a:t>
            </a:r>
            <a:endParaRPr lang="hu-HU" dirty="0" smtClean="0"/>
          </a:p>
        </p:txBody>
      </p:sp>
      <p:pic>
        <p:nvPicPr>
          <p:cNvPr id="3075" name="Picture 3" descr="C:\Users\csabi-PC\Desktop\Képkivágá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13" y="1592981"/>
            <a:ext cx="2239508" cy="85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csabi-PC\Desktop\jquer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1695922"/>
            <a:ext cx="2642041" cy="64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44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1657351"/>
            <a:ext cx="8596668" cy="4384012"/>
          </a:xfrm>
        </p:spPr>
        <p:txBody>
          <a:bodyPr/>
          <a:lstStyle/>
          <a:p>
            <a:r>
              <a:rPr lang="hu-HU" dirty="0" smtClean="0"/>
              <a:t>DOM – </a:t>
            </a:r>
            <a:r>
              <a:rPr lang="hu-HU" dirty="0" err="1" smtClean="0"/>
              <a:t>Document</a:t>
            </a:r>
            <a:r>
              <a:rPr lang="hu-HU" dirty="0" smtClean="0"/>
              <a:t> </a:t>
            </a:r>
            <a:r>
              <a:rPr lang="hu-HU" dirty="0" err="1" smtClean="0"/>
              <a:t>Object</a:t>
            </a:r>
            <a:r>
              <a:rPr lang="hu-HU" dirty="0" smtClean="0"/>
              <a:t> </a:t>
            </a:r>
            <a:r>
              <a:rPr lang="hu-HU" dirty="0" err="1" smtClean="0"/>
              <a:t>Model</a:t>
            </a:r>
            <a:endParaRPr lang="hu-HU" dirty="0" smtClean="0"/>
          </a:p>
          <a:p>
            <a:r>
              <a:rPr lang="hu-HU" dirty="0" smtClean="0"/>
              <a:t>Elérhetjük a HTML dokumentumunk elemeit, eseményeit</a:t>
            </a:r>
          </a:p>
          <a:p>
            <a:r>
              <a:rPr lang="hu-HU" dirty="0" smtClean="0"/>
              <a:t>HTML DOM, Objektum fa</a:t>
            </a:r>
            <a:endParaRPr lang="hu-HU" dirty="0"/>
          </a:p>
        </p:txBody>
      </p:sp>
      <p:pic>
        <p:nvPicPr>
          <p:cNvPr id="4098" name="Picture 2" descr="C:\Users\csabi-PC\Desktop\pic_htmltre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61" y="3053443"/>
            <a:ext cx="4044912" cy="221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23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jQuery</a:t>
            </a:r>
            <a:r>
              <a:rPr lang="hu-HU" dirty="0" smtClean="0"/>
              <a:t> alapok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3" y="1641021"/>
            <a:ext cx="9136137" cy="4400341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Alapok: </a:t>
            </a:r>
            <a:r>
              <a:rPr lang="hu-HU" dirty="0">
                <a:hlinkClick r:id="rId2"/>
              </a:rPr>
              <a:t>http://jqfundamentals.com/</a:t>
            </a:r>
            <a:endParaRPr lang="hu-HU" dirty="0"/>
          </a:p>
          <a:p>
            <a:r>
              <a:rPr lang="hu-HU" dirty="0" smtClean="0"/>
              <a:t>Betöltés: </a:t>
            </a:r>
            <a:r>
              <a:rPr lang="hu-HU" sz="1400" dirty="0" smtClean="0"/>
              <a:t>&lt;</a:t>
            </a:r>
            <a:r>
              <a:rPr lang="hu-HU" sz="1400" dirty="0"/>
              <a:t>script </a:t>
            </a:r>
            <a:r>
              <a:rPr lang="hu-HU" sz="1400" dirty="0" err="1"/>
              <a:t>src</a:t>
            </a:r>
            <a:r>
              <a:rPr lang="hu-HU" sz="1400" dirty="0"/>
              <a:t>="https://ajax.googleapis.com/ajax/libs/jquery/3.2.1/jquery.min.js"&gt;&lt;/script</a:t>
            </a:r>
            <a:r>
              <a:rPr lang="hu-HU" sz="1400" dirty="0" smtClean="0"/>
              <a:t>&gt;</a:t>
            </a:r>
          </a:p>
          <a:p>
            <a:r>
              <a:rPr lang="hu-HU" dirty="0" smtClean="0"/>
              <a:t>Böngésző </a:t>
            </a:r>
            <a:r>
              <a:rPr lang="hu-HU" dirty="0" err="1" smtClean="0"/>
              <a:t>console</a:t>
            </a:r>
            <a:endParaRPr lang="hu-HU" dirty="0" smtClean="0"/>
          </a:p>
          <a:p>
            <a:r>
              <a:rPr lang="hu-HU" dirty="0" smtClean="0"/>
              <a:t>Használat:</a:t>
            </a:r>
          </a:p>
          <a:p>
            <a:pPr lvl="1"/>
            <a:r>
              <a:rPr lang="hu-HU" dirty="0" smtClean="0"/>
              <a:t>Elemek kijelölése CSS </a:t>
            </a:r>
            <a:r>
              <a:rPr lang="hu-HU" dirty="0" err="1" smtClean="0"/>
              <a:t>selector-ok</a:t>
            </a:r>
            <a:r>
              <a:rPr lang="hu-HU" dirty="0" smtClean="0"/>
              <a:t> segítségével</a:t>
            </a:r>
          </a:p>
          <a:p>
            <a:pPr lvl="2"/>
            <a:r>
              <a:rPr lang="hu-HU" dirty="0"/>
              <a:t>$(</a:t>
            </a:r>
            <a:r>
              <a:rPr lang="hu-HU" dirty="0" smtClean="0"/>
              <a:t>'p')</a:t>
            </a:r>
          </a:p>
          <a:p>
            <a:pPr lvl="2"/>
            <a:r>
              <a:rPr lang="hu-HU" dirty="0" smtClean="0"/>
              <a:t>$('#</a:t>
            </a:r>
            <a:r>
              <a:rPr lang="hu-HU" dirty="0" err="1" smtClean="0"/>
              <a:t>title</a:t>
            </a:r>
            <a:r>
              <a:rPr lang="hu-HU" dirty="0" smtClean="0"/>
              <a:t>')</a:t>
            </a:r>
          </a:p>
          <a:p>
            <a:pPr lvl="2"/>
            <a:r>
              <a:rPr lang="hu-HU" dirty="0" smtClean="0"/>
              <a:t>$(</a:t>
            </a:r>
            <a:r>
              <a:rPr lang="hu-HU" dirty="0"/>
              <a:t>'</a:t>
            </a:r>
            <a:r>
              <a:rPr lang="hu-HU" dirty="0" smtClean="0"/>
              <a:t>.</a:t>
            </a:r>
            <a:r>
              <a:rPr lang="hu-HU" dirty="0" err="1" smtClean="0"/>
              <a:t>title</a:t>
            </a:r>
            <a:r>
              <a:rPr lang="hu-HU" dirty="0"/>
              <a:t>')</a:t>
            </a:r>
          </a:p>
          <a:p>
            <a:pPr marL="0" indent="0">
              <a:buNone/>
            </a:pPr>
            <a:endParaRPr lang="hu-HU" sz="1400" dirty="0" smtClean="0"/>
          </a:p>
          <a:p>
            <a:pPr marL="0" indent="0">
              <a:buNone/>
            </a:pPr>
            <a:r>
              <a:rPr lang="hu-HU" sz="1400" dirty="0" smtClean="0"/>
              <a:t>$( </a:t>
            </a:r>
            <a:r>
              <a:rPr lang="hu-HU" sz="1400" dirty="0" err="1"/>
              <a:t>document</a:t>
            </a:r>
            <a:r>
              <a:rPr lang="hu-HU" sz="1400" dirty="0"/>
              <a:t> ).</a:t>
            </a:r>
            <a:r>
              <a:rPr lang="hu-HU" sz="1400" dirty="0" err="1"/>
              <a:t>ready</a:t>
            </a:r>
            <a:r>
              <a:rPr lang="hu-HU" sz="1400" dirty="0"/>
              <a:t>(</a:t>
            </a:r>
            <a:r>
              <a:rPr lang="hu-HU" sz="1400" b="1" dirty="0" err="1"/>
              <a:t>function</a:t>
            </a:r>
            <a:r>
              <a:rPr lang="hu-HU" sz="1400" dirty="0"/>
              <a:t>() {</a:t>
            </a:r>
            <a:br>
              <a:rPr lang="hu-HU" sz="1400" dirty="0"/>
            </a:br>
            <a:r>
              <a:rPr lang="hu-HU" sz="1400" dirty="0"/>
              <a:t>    </a:t>
            </a:r>
            <a:r>
              <a:rPr lang="hu-HU" sz="1400" dirty="0" err="1"/>
              <a:t>console.log</a:t>
            </a:r>
            <a:r>
              <a:rPr lang="hu-HU" sz="1400" dirty="0"/>
              <a:t>( "</a:t>
            </a:r>
            <a:r>
              <a:rPr lang="hu-HU" sz="1400" dirty="0" err="1"/>
              <a:t>ready</a:t>
            </a:r>
            <a:r>
              <a:rPr lang="hu-HU" sz="1400" dirty="0"/>
              <a:t>!" );</a:t>
            </a:r>
            <a:br>
              <a:rPr lang="hu-HU" sz="1400" dirty="0"/>
            </a:br>
            <a:r>
              <a:rPr lang="hu-HU" sz="1400" dirty="0" smtClean="0"/>
              <a:t>});</a:t>
            </a:r>
          </a:p>
          <a:p>
            <a:pPr marL="0" indent="0">
              <a:buNone/>
            </a:pP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$(".button").click(</a:t>
            </a:r>
            <a:r>
              <a:rPr lang="en-US" sz="1400" b="1" dirty="0"/>
              <a:t>function</a:t>
            </a:r>
            <a:r>
              <a:rPr lang="en-US" sz="1400" dirty="0"/>
              <a:t>() {</a:t>
            </a:r>
            <a:br>
              <a:rPr lang="en-US" sz="1400" dirty="0"/>
            </a:br>
            <a:r>
              <a:rPr lang="en-US" sz="1400" dirty="0"/>
              <a:t>    $("body").</a:t>
            </a:r>
            <a:r>
              <a:rPr lang="en-US" sz="1400" dirty="0" err="1"/>
              <a:t>css</a:t>
            </a:r>
            <a:r>
              <a:rPr lang="en-US" sz="1400" dirty="0"/>
              <a:t>("background", </a:t>
            </a:r>
            <a:r>
              <a:rPr lang="en-US" sz="1400" dirty="0" smtClean="0"/>
              <a:t>"</a:t>
            </a:r>
            <a:r>
              <a:rPr lang="hu-HU" sz="1400" dirty="0" err="1" smtClean="0"/>
              <a:t>red</a:t>
            </a:r>
            <a:r>
              <a:rPr lang="en-US" sz="1400" dirty="0" smtClean="0"/>
              <a:t>");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});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96544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jQuery</a:t>
            </a:r>
            <a:r>
              <a:rPr lang="hu-HU" dirty="0" smtClean="0"/>
              <a:t> - AJAX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1249136"/>
            <a:ext cx="8596668" cy="54945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hu-HU" dirty="0" smtClean="0">
                <a:solidFill>
                  <a:schemeClr val="bg2">
                    <a:lumMod val="75000"/>
                  </a:schemeClr>
                </a:solidFill>
              </a:rPr>
              <a:t>// </a:t>
            </a:r>
            <a:r>
              <a:rPr lang="hu-HU" dirty="0" err="1" smtClean="0">
                <a:solidFill>
                  <a:schemeClr val="bg2">
                    <a:lumMod val="75000"/>
                  </a:schemeClr>
                </a:solidFill>
              </a:rPr>
              <a:t>Laravel</a:t>
            </a:r>
            <a:r>
              <a:rPr lang="hu-HU" dirty="0" smtClean="0">
                <a:solidFill>
                  <a:schemeClr val="bg2">
                    <a:lumMod val="75000"/>
                  </a:schemeClr>
                </a:solidFill>
              </a:rPr>
              <a:t> esetén erre szükség lesz</a:t>
            </a:r>
            <a:br>
              <a:rPr lang="hu-HU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hu-HU" dirty="0" err="1" smtClean="0"/>
              <a:t>$.</a:t>
            </a:r>
            <a:r>
              <a:rPr lang="hu-HU" dirty="0" err="1"/>
              <a:t>ajaxSetup</a:t>
            </a:r>
            <a:r>
              <a:rPr lang="hu-HU" dirty="0"/>
              <a:t>({</a:t>
            </a:r>
            <a:br>
              <a:rPr lang="hu-HU" dirty="0"/>
            </a:br>
            <a:r>
              <a:rPr lang="hu-HU" dirty="0"/>
              <a:t>    </a:t>
            </a:r>
            <a:r>
              <a:rPr lang="hu-HU" dirty="0" err="1"/>
              <a:t>headers</a:t>
            </a:r>
            <a:r>
              <a:rPr lang="hu-HU" dirty="0"/>
              <a:t>: {</a:t>
            </a:r>
            <a:br>
              <a:rPr lang="hu-HU" dirty="0"/>
            </a:br>
            <a:r>
              <a:rPr lang="hu-HU" dirty="0"/>
              <a:t>        'X-CSRF-TOKEN': $('meta[</a:t>
            </a:r>
            <a:r>
              <a:rPr lang="hu-HU" dirty="0" err="1"/>
              <a:t>name</a:t>
            </a:r>
            <a:r>
              <a:rPr lang="hu-HU" dirty="0"/>
              <a:t>="</a:t>
            </a:r>
            <a:r>
              <a:rPr lang="hu-HU" dirty="0" err="1"/>
              <a:t>csrf-token</a:t>
            </a:r>
            <a:r>
              <a:rPr lang="hu-HU" dirty="0"/>
              <a:t>"]').</a:t>
            </a:r>
            <a:r>
              <a:rPr lang="hu-HU" dirty="0" err="1"/>
              <a:t>attr</a:t>
            </a:r>
            <a:r>
              <a:rPr lang="hu-HU" dirty="0"/>
              <a:t>('</a:t>
            </a:r>
            <a:r>
              <a:rPr lang="hu-HU" dirty="0" err="1"/>
              <a:t>content</a:t>
            </a:r>
            <a:r>
              <a:rPr lang="hu-HU" dirty="0"/>
              <a:t>')</a:t>
            </a:r>
            <a:br>
              <a:rPr lang="hu-HU" dirty="0"/>
            </a:br>
            <a:r>
              <a:rPr lang="hu-HU" dirty="0"/>
              <a:t>    }</a:t>
            </a:r>
            <a:br>
              <a:rPr lang="hu-HU" dirty="0"/>
            </a:br>
            <a:r>
              <a:rPr lang="hu-HU" dirty="0" smtClean="0"/>
              <a:t>});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>
                <a:solidFill>
                  <a:schemeClr val="bg2">
                    <a:lumMod val="75000"/>
                  </a:schemeClr>
                </a:solidFill>
              </a:rPr>
              <a:t>// AJAX</a:t>
            </a:r>
            <a:br>
              <a:rPr lang="hu-HU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hu-HU" dirty="0" err="1" smtClean="0"/>
              <a:t>$.</a:t>
            </a:r>
            <a:r>
              <a:rPr lang="hu-HU" dirty="0" err="1"/>
              <a:t>ajax</a:t>
            </a:r>
            <a:r>
              <a:rPr lang="hu-HU" dirty="0"/>
              <a:t>({</a:t>
            </a:r>
            <a:br>
              <a:rPr lang="hu-HU" dirty="0"/>
            </a:br>
            <a:r>
              <a:rPr lang="hu-HU" dirty="0"/>
              <a:t>    url: '/</a:t>
            </a:r>
            <a:r>
              <a:rPr lang="hu-HU" dirty="0" err="1"/>
              <a:t>url-amire-kuldjuk</a:t>
            </a:r>
            <a:r>
              <a:rPr lang="hu-HU" dirty="0"/>
              <a:t>',</a:t>
            </a:r>
            <a:br>
              <a:rPr lang="hu-HU" dirty="0"/>
            </a:br>
            <a:r>
              <a:rPr lang="hu-HU" dirty="0"/>
              <a:t>    </a:t>
            </a:r>
            <a:r>
              <a:rPr lang="hu-HU" dirty="0" err="1"/>
              <a:t>type</a:t>
            </a:r>
            <a:r>
              <a:rPr lang="hu-HU" dirty="0"/>
              <a:t>: 'POST',</a:t>
            </a:r>
            <a:br>
              <a:rPr lang="hu-HU" dirty="0"/>
            </a:br>
            <a:r>
              <a:rPr lang="hu-HU" dirty="0"/>
              <a:t>    </a:t>
            </a:r>
            <a:r>
              <a:rPr lang="hu-HU" dirty="0" err="1"/>
              <a:t>data</a:t>
            </a:r>
            <a:r>
              <a:rPr lang="hu-HU" dirty="0"/>
              <a:t>: {</a:t>
            </a:r>
            <a:br>
              <a:rPr lang="hu-HU" dirty="0"/>
            </a:br>
            <a:r>
              <a:rPr lang="hu-HU" dirty="0"/>
              <a:t>        data1: value1,</a:t>
            </a:r>
            <a:br>
              <a:rPr lang="hu-HU" dirty="0"/>
            </a:br>
            <a:r>
              <a:rPr lang="hu-HU" dirty="0"/>
              <a:t>        data2: value2</a:t>
            </a:r>
            <a:br>
              <a:rPr lang="hu-HU" dirty="0"/>
            </a:br>
            <a:r>
              <a:rPr lang="hu-HU" dirty="0"/>
              <a:t>    },</a:t>
            </a:r>
            <a:br>
              <a:rPr lang="hu-HU" dirty="0"/>
            </a:br>
            <a:r>
              <a:rPr lang="hu-HU" dirty="0"/>
              <a:t>    </a:t>
            </a:r>
            <a:r>
              <a:rPr lang="hu-HU" dirty="0" err="1"/>
              <a:t>success</a:t>
            </a:r>
            <a:r>
              <a:rPr lang="hu-HU" dirty="0"/>
              <a:t>: </a:t>
            </a:r>
            <a:r>
              <a:rPr lang="hu-HU" b="1" dirty="0" err="1"/>
              <a:t>function</a:t>
            </a:r>
            <a:r>
              <a:rPr lang="hu-HU" b="1" dirty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response</a:t>
            </a:r>
            <a:r>
              <a:rPr lang="hu-HU" dirty="0" smtClean="0"/>
              <a:t>) </a:t>
            </a:r>
            <a:r>
              <a:rPr lang="hu-HU" dirty="0"/>
              <a:t>{</a:t>
            </a:r>
            <a:br>
              <a:rPr lang="hu-HU" dirty="0"/>
            </a:br>
            <a:r>
              <a:rPr lang="hu-HU" dirty="0"/>
              <a:t>        </a:t>
            </a:r>
            <a:r>
              <a:rPr lang="hu-HU" dirty="0">
                <a:solidFill>
                  <a:schemeClr val="bg2">
                    <a:lumMod val="75000"/>
                  </a:schemeClr>
                </a:solidFill>
              </a:rPr>
              <a:t>// sikeres </a:t>
            </a:r>
            <a:r>
              <a:rPr lang="hu-HU" dirty="0" err="1">
                <a:solidFill>
                  <a:schemeClr val="bg2">
                    <a:lumMod val="75000"/>
                  </a:schemeClr>
                </a:solidFill>
              </a:rPr>
              <a:t>ajax</a:t>
            </a:r>
            <a:r>
              <a:rPr lang="hu-HU" dirty="0">
                <a:solidFill>
                  <a:schemeClr val="bg2">
                    <a:lumMod val="75000"/>
                  </a:schemeClr>
                </a:solidFill>
              </a:rPr>
              <a:t> kérés, </a:t>
            </a:r>
            <a:r>
              <a:rPr lang="hu-HU" dirty="0" err="1">
                <a:solidFill>
                  <a:schemeClr val="bg2">
                    <a:lumMod val="75000"/>
                  </a:schemeClr>
                </a:solidFill>
              </a:rPr>
              <a:t>response</a:t>
            </a:r>
            <a:r>
              <a:rPr lang="hu-HU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hu-HU" dirty="0" smtClean="0">
                <a:solidFill>
                  <a:schemeClr val="bg2">
                    <a:lumMod val="75000"/>
                  </a:schemeClr>
                </a:solidFill>
              </a:rPr>
              <a:t> változóban </a:t>
            </a:r>
            <a:r>
              <a:rPr lang="hu-HU" dirty="0">
                <a:solidFill>
                  <a:schemeClr val="bg2">
                    <a:lumMod val="75000"/>
                  </a:schemeClr>
                </a:solidFill>
              </a:rPr>
              <a:t>a visszakapott válasz</a:t>
            </a:r>
            <a:br>
              <a:rPr lang="hu-HU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hu-HU" dirty="0"/>
              <a:t>    },</a:t>
            </a:r>
            <a:br>
              <a:rPr lang="hu-HU" dirty="0"/>
            </a:br>
            <a:r>
              <a:rPr lang="hu-HU" dirty="0"/>
              <a:t>    </a:t>
            </a:r>
            <a:r>
              <a:rPr lang="hu-HU" dirty="0" err="1"/>
              <a:t>error</a:t>
            </a:r>
            <a:r>
              <a:rPr lang="hu-HU" dirty="0"/>
              <a:t>: </a:t>
            </a:r>
            <a:r>
              <a:rPr lang="hu-HU" b="1" dirty="0" err="1"/>
              <a:t>function</a:t>
            </a:r>
            <a:r>
              <a:rPr lang="hu-HU" dirty="0"/>
              <a:t>() {</a:t>
            </a:r>
            <a:br>
              <a:rPr lang="hu-HU" dirty="0"/>
            </a:br>
            <a:r>
              <a:rPr lang="hu-HU" dirty="0"/>
              <a:t>        </a:t>
            </a:r>
            <a:r>
              <a:rPr lang="hu-HU" dirty="0">
                <a:solidFill>
                  <a:schemeClr val="bg2">
                    <a:lumMod val="75000"/>
                  </a:schemeClr>
                </a:solidFill>
              </a:rPr>
              <a:t>// valami hiba történt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    }</a:t>
            </a:r>
            <a:br>
              <a:rPr lang="hu-HU" dirty="0"/>
            </a:br>
            <a:r>
              <a:rPr lang="hu-HU" dirty="0" smtClean="0"/>
              <a:t>});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>
                <a:solidFill>
                  <a:schemeClr val="bg2">
                    <a:lumMod val="75000"/>
                  </a:schemeClr>
                </a:solidFill>
              </a:rPr>
              <a:t>// </a:t>
            </a:r>
            <a:r>
              <a:rPr lang="hu-HU" dirty="0" err="1" smtClean="0">
                <a:solidFill>
                  <a:schemeClr val="bg2">
                    <a:lumMod val="75000"/>
                  </a:schemeClr>
                </a:solidFill>
              </a:rPr>
              <a:t>form</a:t>
            </a:r>
            <a:r>
              <a:rPr lang="hu-HU" dirty="0" smtClean="0">
                <a:solidFill>
                  <a:schemeClr val="bg2">
                    <a:lumMod val="75000"/>
                  </a:schemeClr>
                </a:solidFill>
              </a:rPr>
              <a:t> esetén használhatjuk az adatait, ilyenkor </a:t>
            </a:r>
            <a:r>
              <a:rPr lang="hu-HU" dirty="0" err="1" smtClean="0">
                <a:solidFill>
                  <a:schemeClr val="bg2">
                    <a:lumMod val="75000"/>
                  </a:schemeClr>
                </a:solidFill>
              </a:rPr>
              <a:t>csrf-token</a:t>
            </a:r>
            <a:r>
              <a:rPr lang="hu-HU" dirty="0" smtClean="0">
                <a:solidFill>
                  <a:schemeClr val="bg2">
                    <a:lumMod val="75000"/>
                  </a:schemeClr>
                </a:solidFill>
              </a:rPr>
              <a:t> is bent lesz az </a:t>
            </a:r>
            <a:r>
              <a:rPr lang="hu-HU" smtClean="0">
                <a:solidFill>
                  <a:schemeClr val="bg2">
                    <a:lumMod val="75000"/>
                  </a:schemeClr>
                </a:solidFill>
              </a:rPr>
              <a:t>adatok közt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var </a:t>
            </a:r>
            <a:r>
              <a:rPr lang="hu-HU" dirty="0" err="1"/>
              <a:t>form</a:t>
            </a:r>
            <a:r>
              <a:rPr lang="hu-HU" dirty="0"/>
              <a:t> = $('#</a:t>
            </a:r>
            <a:r>
              <a:rPr lang="hu-HU" dirty="0" err="1" smtClean="0"/>
              <a:t>my</a:t>
            </a:r>
            <a:r>
              <a:rPr lang="hu-HU" dirty="0" smtClean="0"/>
              <a:t>_</a:t>
            </a:r>
            <a:r>
              <a:rPr lang="hu-HU" dirty="0" err="1" smtClean="0"/>
              <a:t>form</a:t>
            </a:r>
            <a:r>
              <a:rPr lang="hu-HU" dirty="0" smtClean="0"/>
              <a:t>');</a:t>
            </a:r>
          </a:p>
          <a:p>
            <a:pPr marL="0" indent="0">
              <a:buNone/>
            </a:pPr>
            <a:r>
              <a:rPr lang="hu-HU" dirty="0" err="1"/>
              <a:t>$.ajax</a:t>
            </a:r>
            <a:r>
              <a:rPr lang="hu-HU" dirty="0"/>
              <a:t>( </a:t>
            </a:r>
            <a:r>
              <a:rPr lang="hu-HU" dirty="0" smtClean="0"/>
              <a:t>{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    url: </a:t>
            </a:r>
            <a:r>
              <a:rPr lang="hu-HU" dirty="0" err="1"/>
              <a:t>form.attr</a:t>
            </a:r>
            <a:r>
              <a:rPr lang="hu-HU" dirty="0"/>
              <a:t>( '</a:t>
            </a:r>
            <a:r>
              <a:rPr lang="hu-HU" dirty="0" err="1"/>
              <a:t>action</a:t>
            </a:r>
            <a:r>
              <a:rPr lang="hu-HU" dirty="0"/>
              <a:t>' </a:t>
            </a:r>
            <a:r>
              <a:rPr lang="hu-HU" dirty="0" smtClean="0"/>
              <a:t>),</a:t>
            </a:r>
            <a:br>
              <a:rPr lang="hu-HU" dirty="0" smtClean="0"/>
            </a:br>
            <a:r>
              <a:rPr lang="hu-HU" dirty="0" smtClean="0"/>
              <a:t>    </a:t>
            </a:r>
            <a:r>
              <a:rPr lang="hu-HU" dirty="0" err="1" smtClean="0"/>
              <a:t>type</a:t>
            </a:r>
            <a:r>
              <a:rPr lang="hu-HU" dirty="0"/>
              <a:t>: "POST",</a:t>
            </a:r>
            <a:br>
              <a:rPr lang="hu-HU" dirty="0"/>
            </a:br>
            <a:r>
              <a:rPr lang="hu-HU" dirty="0"/>
              <a:t>    </a:t>
            </a:r>
            <a:r>
              <a:rPr lang="hu-HU" dirty="0" err="1"/>
              <a:t>data</a:t>
            </a:r>
            <a:r>
              <a:rPr lang="hu-HU" dirty="0"/>
              <a:t>: </a:t>
            </a:r>
            <a:r>
              <a:rPr lang="hu-HU" dirty="0" err="1"/>
              <a:t>form.serialize</a:t>
            </a:r>
            <a:r>
              <a:rPr lang="hu-HU" dirty="0"/>
              <a:t>(),</a:t>
            </a:r>
            <a:br>
              <a:rPr lang="hu-HU" dirty="0"/>
            </a:br>
            <a:r>
              <a:rPr lang="hu-HU" dirty="0"/>
              <a:t>    </a:t>
            </a:r>
            <a:r>
              <a:rPr lang="hu-HU" dirty="0" err="1"/>
              <a:t>success</a:t>
            </a:r>
            <a:r>
              <a:rPr lang="hu-HU" dirty="0"/>
              <a:t>: </a:t>
            </a:r>
            <a:r>
              <a:rPr lang="hu-HU" b="1" dirty="0" err="1"/>
              <a:t>function</a:t>
            </a:r>
            <a:r>
              <a:rPr lang="hu-HU" dirty="0"/>
              <a:t>( </a:t>
            </a:r>
            <a:r>
              <a:rPr lang="hu-HU" dirty="0" err="1"/>
              <a:t>response</a:t>
            </a:r>
            <a:r>
              <a:rPr lang="hu-HU" dirty="0"/>
              <a:t> ) {</a:t>
            </a:r>
            <a:br>
              <a:rPr lang="hu-HU" dirty="0"/>
            </a:br>
            <a:r>
              <a:rPr lang="hu-HU" dirty="0"/>
              <a:t>        </a:t>
            </a:r>
            <a:r>
              <a:rPr lang="hu-HU" dirty="0" smtClean="0">
                <a:solidFill>
                  <a:schemeClr val="bg2">
                    <a:lumMod val="75000"/>
                  </a:schemeClr>
                </a:solidFill>
              </a:rPr>
              <a:t>// siker…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    }</a:t>
            </a:r>
            <a:br>
              <a:rPr lang="hu-HU" dirty="0"/>
            </a:br>
            <a:r>
              <a:rPr lang="hu-HU" dirty="0" smtClean="0"/>
              <a:t>});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21938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95573" y="2266950"/>
            <a:ext cx="8596313" cy="2985719"/>
          </a:xfrm>
        </p:spPr>
        <p:txBody>
          <a:bodyPr>
            <a:normAutofit/>
          </a:bodyPr>
          <a:lstStyle/>
          <a:p>
            <a:pPr algn="ctr"/>
            <a:r>
              <a:rPr lang="hu-HU" sz="4000" dirty="0" err="1" smtClean="0">
                <a:solidFill>
                  <a:srgbClr val="5FCBEF"/>
                </a:solidFill>
              </a:rPr>
              <a:t>jQuery</a:t>
            </a:r>
            <a:r>
              <a:rPr lang="hu-HU" sz="4000" dirty="0" smtClean="0">
                <a:solidFill>
                  <a:srgbClr val="5FCBEF"/>
                </a:solidFill>
              </a:rPr>
              <a:t> - AJAX</a:t>
            </a:r>
            <a:r>
              <a:rPr lang="hu-HU" sz="3200" dirty="0">
                <a:solidFill>
                  <a:schemeClr val="tx1"/>
                </a:solidFill>
              </a:rPr>
              <a:t/>
            </a:r>
            <a:br>
              <a:rPr lang="hu-HU" sz="3200" dirty="0">
                <a:solidFill>
                  <a:schemeClr val="tx1"/>
                </a:solidFill>
              </a:rPr>
            </a:br>
            <a:r>
              <a:rPr lang="hu-HU" sz="3200" dirty="0">
                <a:solidFill>
                  <a:srgbClr val="A5A5A5"/>
                </a:solidFill>
              </a:rPr>
              <a:t>Programozzunk...</a:t>
            </a:r>
            <a:r>
              <a:rPr lang="hu-HU" sz="4000" dirty="0">
                <a:solidFill>
                  <a:srgbClr val="5FCBEF"/>
                </a:solidFill>
              </a:rPr>
              <a:t> </a:t>
            </a:r>
            <a:endParaRPr lang="hu-HU" sz="4000" dirty="0">
              <a:solidFill>
                <a:srgbClr val="5FCBE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99963434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370</TotalTime>
  <Words>180</Words>
  <Application>Microsoft Office PowerPoint</Application>
  <PresentationFormat>Szélesvásznú</PresentationFormat>
  <Paragraphs>50</Paragraphs>
  <Slides>8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Trebuchet MS</vt:lpstr>
      <vt:lpstr>Wingdings 3</vt:lpstr>
      <vt:lpstr>Dimenzió</vt:lpstr>
      <vt:lpstr>Építsünk blogot!</vt:lpstr>
      <vt:lpstr>JavaScript alapok</vt:lpstr>
      <vt:lpstr>JavaScript (keretrendszerek) 2018-ben</vt:lpstr>
      <vt:lpstr>JavaScript - jQuery</vt:lpstr>
      <vt:lpstr>DOM</vt:lpstr>
      <vt:lpstr>jQuery alapok</vt:lpstr>
      <vt:lpstr>jQuery - AJAX</vt:lpstr>
      <vt:lpstr>jQuery - AJAX Programozzunk...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Építsünk blogot!</dc:title>
  <dc:creator>csabi-PC</dc:creator>
  <cp:lastModifiedBy>FW-Tárgyaló</cp:lastModifiedBy>
  <cp:revision>22</cp:revision>
  <dcterms:created xsi:type="dcterms:W3CDTF">2012-08-15T22:11:07Z</dcterms:created>
  <dcterms:modified xsi:type="dcterms:W3CDTF">2018-03-12T12:20:29Z</dcterms:modified>
</cp:coreProperties>
</file>