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4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-1536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borders/" TargetMode="External"/><Relationship Id="rId2" Type="http://schemas.openxmlformats.org/officeDocument/2006/relationships/hyperlink" Target="https://getbootstrap.com/docs/4.0/components/aler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obil-honlap.hu/mobil-eszkoz-teszt/?d=mobile2&amp;site=hoffercukraszda.h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debu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guide" TargetMode="External"/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Építsünk </a:t>
            </a:r>
            <a:r>
              <a:rPr lang="hu-HU" dirty="0" err="1" smtClean="0"/>
              <a:t>blogot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Webprogramozás</a:t>
            </a:r>
            <a:r>
              <a:rPr lang="hu-HU" dirty="0" smtClean="0"/>
              <a:t> 2</a:t>
            </a:r>
            <a:endParaRPr lang="hu-HU" dirty="0"/>
          </a:p>
          <a:p>
            <a:r>
              <a:rPr lang="hu-HU" dirty="0" smtClean="0"/>
              <a:t> </a:t>
            </a:r>
            <a:r>
              <a:rPr lang="hu-HU" dirty="0" err="1" smtClean="0"/>
              <a:t>Pánácz</a:t>
            </a:r>
            <a:r>
              <a:rPr lang="hu-HU" dirty="0" smtClean="0"/>
              <a:t> Csaba @ </a:t>
            </a:r>
            <a:r>
              <a:rPr lang="hu-HU" dirty="0" err="1" smtClean="0"/>
              <a:t>Feki</a:t>
            </a:r>
            <a:r>
              <a:rPr lang="hu-HU" dirty="0" smtClean="0"/>
              <a:t> </a:t>
            </a:r>
            <a:r>
              <a:rPr lang="hu-HU" dirty="0" err="1" smtClean="0"/>
              <a:t>Webstudio</a:t>
            </a:r>
            <a:endParaRPr lang="hu-HU" dirty="0" smtClean="0"/>
          </a:p>
          <a:p>
            <a:r>
              <a:rPr lang="hu-HU" dirty="0" smtClean="0"/>
              <a:t>2018. Február 26.</a:t>
            </a:r>
          </a:p>
        </p:txBody>
      </p:sp>
    </p:spTree>
    <p:extLst>
      <p:ext uri="{BB962C8B-B14F-4D97-AF65-F5344CB8AC3E}">
        <p14:creationId xmlns:p14="http://schemas.microsoft.com/office/powerpoint/2010/main" val="124134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Bootstrap</a:t>
            </a:r>
            <a:r>
              <a:rPr lang="hu-HU" dirty="0" smtClean="0"/>
              <a:t> 4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Komponensek</a:t>
            </a:r>
          </a:p>
          <a:p>
            <a:pPr lvl="1"/>
            <a:r>
              <a:rPr lang="hu-HU" dirty="0" err="1" smtClean="0"/>
              <a:t>Alerts</a:t>
            </a:r>
            <a:r>
              <a:rPr lang="hu-HU" dirty="0" smtClean="0"/>
              <a:t>, </a:t>
            </a:r>
            <a:r>
              <a:rPr lang="hu-HU" dirty="0" err="1" smtClean="0"/>
              <a:t>Badge</a:t>
            </a:r>
            <a:r>
              <a:rPr lang="hu-HU" dirty="0" smtClean="0"/>
              <a:t>, </a:t>
            </a:r>
            <a:r>
              <a:rPr lang="hu-HU" dirty="0" err="1" smtClean="0"/>
              <a:t>Breadcrumb</a:t>
            </a:r>
            <a:r>
              <a:rPr lang="hu-HU" dirty="0" smtClean="0"/>
              <a:t>, </a:t>
            </a:r>
            <a:r>
              <a:rPr lang="hu-HU" dirty="0" err="1" smtClean="0"/>
              <a:t>Buttons</a:t>
            </a:r>
            <a:r>
              <a:rPr lang="hu-HU" dirty="0" smtClean="0"/>
              <a:t>, </a:t>
            </a:r>
            <a:r>
              <a:rPr lang="hu-HU" dirty="0" err="1" smtClean="0"/>
              <a:t>Button</a:t>
            </a:r>
            <a:r>
              <a:rPr lang="hu-HU" dirty="0" smtClean="0"/>
              <a:t> </a:t>
            </a:r>
            <a:r>
              <a:rPr lang="hu-HU" dirty="0" err="1" smtClean="0"/>
              <a:t>group</a:t>
            </a:r>
            <a:r>
              <a:rPr lang="hu-HU" dirty="0" smtClean="0"/>
              <a:t>, </a:t>
            </a:r>
            <a:r>
              <a:rPr lang="hu-HU" dirty="0" err="1" smtClean="0"/>
              <a:t>Card</a:t>
            </a:r>
            <a:r>
              <a:rPr lang="hu-HU" dirty="0" smtClean="0"/>
              <a:t>, </a:t>
            </a:r>
            <a:r>
              <a:rPr lang="hu-HU" dirty="0" err="1" smtClean="0"/>
              <a:t>Carousel</a:t>
            </a:r>
            <a:r>
              <a:rPr lang="hu-HU" dirty="0" smtClean="0"/>
              <a:t>, </a:t>
            </a:r>
            <a:r>
              <a:rPr lang="hu-HU" dirty="0" err="1" smtClean="0"/>
              <a:t>Collapse</a:t>
            </a:r>
            <a:r>
              <a:rPr lang="hu-HU" dirty="0" smtClean="0"/>
              <a:t>, </a:t>
            </a:r>
            <a:r>
              <a:rPr lang="hu-HU" dirty="0" err="1" smtClean="0"/>
              <a:t>Dropdowns</a:t>
            </a:r>
            <a:r>
              <a:rPr lang="hu-HU" dirty="0" smtClean="0"/>
              <a:t>, </a:t>
            </a:r>
            <a:r>
              <a:rPr lang="hu-HU" dirty="0" err="1" smtClean="0"/>
              <a:t>Forms</a:t>
            </a:r>
            <a:r>
              <a:rPr lang="hu-HU" dirty="0" smtClean="0"/>
              <a:t>, Input </a:t>
            </a:r>
            <a:r>
              <a:rPr lang="hu-HU" dirty="0" err="1" smtClean="0"/>
              <a:t>group</a:t>
            </a:r>
            <a:r>
              <a:rPr lang="hu-HU" dirty="0" smtClean="0"/>
              <a:t>, </a:t>
            </a:r>
            <a:r>
              <a:rPr lang="hu-HU" dirty="0" err="1" smtClean="0"/>
              <a:t>Jumbotron</a:t>
            </a:r>
            <a:r>
              <a:rPr lang="hu-HU" dirty="0" smtClean="0"/>
              <a:t>, List </a:t>
            </a:r>
            <a:r>
              <a:rPr lang="hu-HU" dirty="0" err="1" smtClean="0"/>
              <a:t>group</a:t>
            </a:r>
            <a:r>
              <a:rPr lang="hu-HU" dirty="0" smtClean="0"/>
              <a:t>, </a:t>
            </a:r>
            <a:r>
              <a:rPr lang="hu-HU" dirty="0" err="1" smtClean="0"/>
              <a:t>Modal</a:t>
            </a:r>
            <a:r>
              <a:rPr lang="hu-HU" dirty="0" smtClean="0"/>
              <a:t>, </a:t>
            </a:r>
            <a:r>
              <a:rPr lang="hu-HU" dirty="0" err="1" smtClean="0"/>
              <a:t>Navs</a:t>
            </a:r>
            <a:r>
              <a:rPr lang="hu-HU" dirty="0" smtClean="0"/>
              <a:t>, </a:t>
            </a:r>
            <a:r>
              <a:rPr lang="hu-HU" dirty="0" err="1" smtClean="0"/>
              <a:t>Navbar</a:t>
            </a:r>
            <a:r>
              <a:rPr lang="hu-HU" dirty="0" smtClean="0"/>
              <a:t>, </a:t>
            </a:r>
            <a:r>
              <a:rPr lang="hu-HU" dirty="0" err="1" smtClean="0"/>
              <a:t>Pagination</a:t>
            </a:r>
            <a:r>
              <a:rPr lang="hu-HU" dirty="0" smtClean="0"/>
              <a:t>, </a:t>
            </a:r>
            <a:r>
              <a:rPr lang="hu-HU" dirty="0" err="1" smtClean="0"/>
              <a:t>Popovers</a:t>
            </a:r>
            <a:r>
              <a:rPr lang="hu-HU" dirty="0" smtClean="0"/>
              <a:t>, </a:t>
            </a:r>
            <a:r>
              <a:rPr lang="hu-HU" dirty="0" err="1" smtClean="0"/>
              <a:t>Progress</a:t>
            </a:r>
            <a:r>
              <a:rPr lang="hu-HU" dirty="0" smtClean="0"/>
              <a:t>, </a:t>
            </a:r>
            <a:r>
              <a:rPr lang="hu-HU" dirty="0" err="1" smtClean="0"/>
              <a:t>Scrollspy</a:t>
            </a:r>
            <a:r>
              <a:rPr lang="hu-HU" dirty="0" smtClean="0"/>
              <a:t>, </a:t>
            </a:r>
            <a:r>
              <a:rPr lang="hu-HU" dirty="0" err="1" smtClean="0"/>
              <a:t>Tooltips</a:t>
            </a:r>
            <a:endParaRPr lang="hu-HU" dirty="0" smtClean="0"/>
          </a:p>
          <a:p>
            <a:pPr lvl="1"/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getbootstrap.com/docs/4.0/components/alerts</a:t>
            </a:r>
            <a:endParaRPr lang="hu-HU" dirty="0" smtClean="0"/>
          </a:p>
          <a:p>
            <a:pPr lvl="1"/>
            <a:endParaRPr lang="hu-HU" dirty="0"/>
          </a:p>
          <a:p>
            <a:r>
              <a:rPr lang="hu-HU" dirty="0" err="1" smtClean="0"/>
              <a:t>Utilities</a:t>
            </a:r>
            <a:endParaRPr lang="hu-HU" dirty="0" smtClean="0"/>
          </a:p>
          <a:p>
            <a:pPr lvl="1"/>
            <a:r>
              <a:rPr lang="hu-HU" dirty="0" err="1" smtClean="0"/>
              <a:t>Borders</a:t>
            </a:r>
            <a:r>
              <a:rPr lang="hu-HU" dirty="0" smtClean="0"/>
              <a:t>, </a:t>
            </a:r>
            <a:r>
              <a:rPr lang="hu-HU" dirty="0" err="1" smtClean="0"/>
              <a:t>Clearfix</a:t>
            </a:r>
            <a:r>
              <a:rPr lang="hu-HU" dirty="0" smtClean="0"/>
              <a:t>, </a:t>
            </a:r>
            <a:r>
              <a:rPr lang="hu-HU" dirty="0" err="1" smtClean="0"/>
              <a:t>Close</a:t>
            </a:r>
            <a:r>
              <a:rPr lang="hu-HU" dirty="0" smtClean="0"/>
              <a:t> </a:t>
            </a:r>
            <a:r>
              <a:rPr lang="hu-HU" dirty="0" err="1" smtClean="0"/>
              <a:t>icon</a:t>
            </a:r>
            <a:r>
              <a:rPr lang="hu-HU" dirty="0" smtClean="0"/>
              <a:t>, </a:t>
            </a:r>
            <a:r>
              <a:rPr lang="hu-HU" dirty="0" err="1" smtClean="0"/>
              <a:t>Colors</a:t>
            </a:r>
            <a:r>
              <a:rPr lang="hu-HU" dirty="0" smtClean="0"/>
              <a:t>, Display, </a:t>
            </a:r>
            <a:r>
              <a:rPr lang="hu-HU" dirty="0" err="1" smtClean="0"/>
              <a:t>Embed</a:t>
            </a:r>
            <a:r>
              <a:rPr lang="hu-HU" dirty="0" smtClean="0"/>
              <a:t>, </a:t>
            </a:r>
            <a:r>
              <a:rPr lang="hu-HU" dirty="0" err="1" smtClean="0"/>
              <a:t>Flex</a:t>
            </a:r>
            <a:r>
              <a:rPr lang="hu-HU" dirty="0" smtClean="0"/>
              <a:t>, </a:t>
            </a:r>
            <a:r>
              <a:rPr lang="hu-HU" dirty="0" err="1" smtClean="0"/>
              <a:t>Float</a:t>
            </a:r>
            <a:r>
              <a:rPr lang="hu-HU" dirty="0" smtClean="0"/>
              <a:t>, Image </a:t>
            </a:r>
            <a:r>
              <a:rPr lang="hu-HU" dirty="0" err="1" smtClean="0"/>
              <a:t>replacement</a:t>
            </a:r>
            <a:r>
              <a:rPr lang="hu-HU" dirty="0" smtClean="0"/>
              <a:t>, </a:t>
            </a:r>
            <a:r>
              <a:rPr lang="hu-HU" dirty="0" err="1" smtClean="0"/>
              <a:t>Position</a:t>
            </a:r>
            <a:r>
              <a:rPr lang="hu-HU" dirty="0" smtClean="0"/>
              <a:t>, </a:t>
            </a:r>
            <a:r>
              <a:rPr lang="hu-HU" dirty="0" err="1" smtClean="0"/>
              <a:t>Screenreaders</a:t>
            </a:r>
            <a:r>
              <a:rPr lang="hu-HU" dirty="0" smtClean="0"/>
              <a:t>, </a:t>
            </a:r>
            <a:r>
              <a:rPr lang="hu-HU" dirty="0" err="1" smtClean="0"/>
              <a:t>Sizing</a:t>
            </a:r>
            <a:r>
              <a:rPr lang="hu-HU" dirty="0" smtClean="0"/>
              <a:t>, </a:t>
            </a:r>
            <a:r>
              <a:rPr lang="hu-HU" dirty="0" err="1" smtClean="0"/>
              <a:t>Spaceing</a:t>
            </a:r>
            <a:r>
              <a:rPr lang="hu-HU" dirty="0" smtClean="0"/>
              <a:t>, Text, </a:t>
            </a:r>
            <a:r>
              <a:rPr lang="hu-HU" dirty="0" err="1" smtClean="0"/>
              <a:t>Vertical</a:t>
            </a:r>
            <a:r>
              <a:rPr lang="hu-HU" dirty="0" smtClean="0"/>
              <a:t> </a:t>
            </a:r>
            <a:r>
              <a:rPr lang="hu-HU" dirty="0" err="1" smtClean="0"/>
              <a:t>align</a:t>
            </a:r>
            <a:r>
              <a:rPr lang="hu-HU" dirty="0" smtClean="0"/>
              <a:t>, </a:t>
            </a:r>
            <a:r>
              <a:rPr lang="hu-HU" dirty="0" err="1" smtClean="0"/>
              <a:t>Visibility</a:t>
            </a:r>
            <a:endParaRPr lang="hu-HU" dirty="0" smtClean="0"/>
          </a:p>
          <a:p>
            <a:pPr lvl="1"/>
            <a:r>
              <a:rPr lang="hu-HU" dirty="0">
                <a:hlinkClick r:id="rId3"/>
              </a:rPr>
              <a:t>https://getbootstrap.com/docs/4.0/utilities/borders/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59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Bootstrap</a:t>
            </a:r>
            <a:r>
              <a:rPr lang="hu-HU" dirty="0" smtClean="0"/>
              <a:t> 4 – </a:t>
            </a:r>
            <a:r>
              <a:rPr lang="hu-HU" dirty="0" err="1" smtClean="0"/>
              <a:t>Layout</a:t>
            </a:r>
            <a:r>
              <a:rPr lang="hu-HU" dirty="0" smtClean="0"/>
              <a:t>, </a:t>
            </a:r>
            <a:r>
              <a:rPr lang="hu-HU" dirty="0" err="1" smtClean="0"/>
              <a:t>reszponzívitás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776767"/>
            <a:ext cx="8596668" cy="3880773"/>
          </a:xfrm>
        </p:spPr>
        <p:txBody>
          <a:bodyPr/>
          <a:lstStyle/>
          <a:p>
            <a:r>
              <a:rPr lang="hu-HU" dirty="0" err="1" smtClean="0"/>
              <a:t>Reszponzívitás</a:t>
            </a:r>
            <a:r>
              <a:rPr lang="hu-HU" dirty="0" smtClean="0"/>
              <a:t> (RWD)</a:t>
            </a:r>
          </a:p>
          <a:p>
            <a:pPr lvl="1"/>
            <a:r>
              <a:rPr lang="hu-HU" dirty="0" smtClean="0"/>
              <a:t>Sok, nagyban eltérő méretű eszközön internetezünk.</a:t>
            </a:r>
          </a:p>
          <a:p>
            <a:pPr lvl="1"/>
            <a:r>
              <a:rPr lang="hu-HU" dirty="0" smtClean="0"/>
              <a:t>A weboldalnak igazodnia kell az őt megjelenítő eszköz méreteihez</a:t>
            </a:r>
          </a:p>
          <a:p>
            <a:pPr lvl="1"/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www.mobil-honlap.hu/mobil-eszkoz-teszt</a:t>
            </a:r>
            <a:r>
              <a:rPr lang="hu-HU" dirty="0">
                <a:hlinkClick r:id="rId2"/>
              </a:rPr>
              <a:t>/?</a:t>
            </a:r>
            <a:r>
              <a:rPr lang="hu-HU" dirty="0" smtClean="0">
                <a:hlinkClick r:id="rId2"/>
              </a:rPr>
              <a:t>d=mobile2&amp;site=hoffercukraszda.hu</a:t>
            </a:r>
            <a:endParaRPr lang="hu-HU" dirty="0" smtClean="0"/>
          </a:p>
          <a:p>
            <a:pPr lvl="1"/>
            <a:r>
              <a:rPr lang="hu-HU" dirty="0" err="1" smtClean="0"/>
              <a:t>Bootstrap</a:t>
            </a:r>
            <a:r>
              <a:rPr lang="hu-HU" dirty="0" smtClean="0"/>
              <a:t> 4-ben 5 kijelző méretet különböztetünk meg: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19" y="3996358"/>
            <a:ext cx="8044319" cy="14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1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4 </a:t>
            </a:r>
            <a:r>
              <a:rPr lang="hu-HU" dirty="0" smtClean="0"/>
              <a:t>– </a:t>
            </a:r>
            <a:r>
              <a:rPr lang="hu-HU" dirty="0" err="1" smtClean="0"/>
              <a:t>grid</a:t>
            </a:r>
            <a:r>
              <a:rPr lang="hu-HU" dirty="0" smtClean="0"/>
              <a:t> rendszer</a:t>
            </a:r>
            <a:endParaRPr lang="hu-HU" dirty="0"/>
          </a:p>
        </p:txBody>
      </p:sp>
      <p:pic>
        <p:nvPicPr>
          <p:cNvPr id="4" name="Picture 2" descr="Képtalálat a következőre: „bootstrap 4 grid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17" y="1688747"/>
            <a:ext cx="7373525" cy="41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0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Bootstrap</a:t>
            </a:r>
            <a:r>
              <a:rPr lang="hu-HU" dirty="0" smtClean="0"/>
              <a:t> 4 – .</a:t>
            </a:r>
            <a:r>
              <a:rPr lang="hu-HU" dirty="0" err="1" smtClean="0"/>
              <a:t>container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.</a:t>
            </a:r>
            <a:r>
              <a:rPr lang="hu-HU" dirty="0" err="1" smtClean="0"/>
              <a:t>container</a:t>
            </a:r>
            <a:r>
              <a:rPr lang="hu-HU" dirty="0" smtClean="0"/>
              <a:t> nevű osztály egy alap elem a </a:t>
            </a:r>
            <a:r>
              <a:rPr lang="hu-HU" dirty="0" err="1" smtClean="0"/>
              <a:t>Bootstrapben</a:t>
            </a:r>
            <a:r>
              <a:rPr lang="hu-HU" dirty="0" smtClean="0"/>
              <a:t> és ebbe szükséges pakolnunk a további </a:t>
            </a:r>
            <a:r>
              <a:rPr lang="hu-HU" dirty="0" err="1" smtClean="0"/>
              <a:t>grid</a:t>
            </a:r>
            <a:r>
              <a:rPr lang="hu-HU" dirty="0" smtClean="0"/>
              <a:t> elemeket.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95" y="2910769"/>
            <a:ext cx="2781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694267" y="398374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Ha teljes szélességű oldalt szeretnénk építeni akkor használjuk a </a:t>
            </a:r>
            <a:br>
              <a:rPr lang="hu-HU" dirty="0" smtClean="0"/>
            </a:br>
            <a:r>
              <a:rPr lang="hu-HU" dirty="0" smtClean="0"/>
              <a:t>.</a:t>
            </a:r>
            <a:r>
              <a:rPr lang="hu-HU" dirty="0" err="1" smtClean="0"/>
              <a:t>conainer-fluid</a:t>
            </a:r>
            <a:r>
              <a:rPr lang="hu-HU" dirty="0" smtClean="0"/>
              <a:t> osztályt</a:t>
            </a:r>
            <a:endParaRPr lang="hu-H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95" y="4793016"/>
            <a:ext cx="3133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1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4 – </a:t>
            </a:r>
            <a:r>
              <a:rPr lang="hu-HU" dirty="0" smtClean="0"/>
              <a:t>.</a:t>
            </a:r>
            <a:r>
              <a:rPr lang="hu-HU" dirty="0" err="1" smtClean="0"/>
              <a:t>row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699912" y="1686456"/>
            <a:ext cx="8596668" cy="3880773"/>
          </a:xfrm>
        </p:spPr>
        <p:txBody>
          <a:bodyPr/>
          <a:lstStyle/>
          <a:p>
            <a:r>
              <a:rPr lang="hu-HU" dirty="0" smtClean="0"/>
              <a:t>A .</a:t>
            </a:r>
            <a:r>
              <a:rPr lang="hu-HU" dirty="0" err="1" smtClean="0"/>
              <a:t>row</a:t>
            </a:r>
            <a:r>
              <a:rPr lang="hu-HU" dirty="0" smtClean="0"/>
              <a:t> osztállyal ellátott elemünkön belül használhatjuk a 12 oszlopos rendszerünket a .col-* nevű osztályok segítségével</a:t>
            </a:r>
          </a:p>
          <a:p>
            <a:r>
              <a:rPr lang="hu-HU" dirty="0" smtClean="0"/>
              <a:t>A .</a:t>
            </a:r>
            <a:r>
              <a:rPr lang="hu-HU" dirty="0" err="1" smtClean="0"/>
              <a:t>row</a:t>
            </a:r>
            <a:r>
              <a:rPr lang="hu-HU" dirty="0" smtClean="0"/>
              <a:t> osztály tipikus felhasználása:</a:t>
            </a:r>
            <a:endParaRPr lang="hu-H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67" y="2879723"/>
            <a:ext cx="29241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artalom helye 2"/>
          <p:cNvSpPr txBox="1">
            <a:spLocks/>
          </p:cNvSpPr>
          <p:nvPr/>
        </p:nvSpPr>
        <p:spPr>
          <a:xfrm>
            <a:off x="852312" y="571962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Viszont a .</a:t>
            </a:r>
            <a:r>
              <a:rPr lang="hu-HU" dirty="0" err="1" smtClean="0"/>
              <a:t>row</a:t>
            </a:r>
            <a:r>
              <a:rPr lang="hu-HU" dirty="0" smtClean="0"/>
              <a:t> kerülhet akár egy .col-* elemen belülre 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30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4 – </a:t>
            </a:r>
            <a:r>
              <a:rPr lang="hu-HU" dirty="0" smtClean="0"/>
              <a:t>.col-*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.col, .</a:t>
            </a:r>
            <a:r>
              <a:rPr lang="hu-HU" dirty="0" err="1" smtClean="0"/>
              <a:t>col-sm</a:t>
            </a:r>
            <a:r>
              <a:rPr lang="hu-HU" dirty="0" smtClean="0"/>
              <a:t>, .</a:t>
            </a:r>
            <a:r>
              <a:rPr lang="hu-HU" dirty="0" err="1" smtClean="0"/>
              <a:t>col-md</a:t>
            </a:r>
            <a:r>
              <a:rPr lang="hu-HU" dirty="0" smtClean="0"/>
              <a:t>, .col-lg, .</a:t>
            </a:r>
            <a:r>
              <a:rPr lang="hu-HU" dirty="0" err="1" smtClean="0"/>
              <a:t>col-xl</a:t>
            </a:r>
            <a:endParaRPr lang="hu-HU" dirty="0" smtClean="0"/>
          </a:p>
          <a:p>
            <a:r>
              <a:rPr lang="hu-HU" dirty="0" smtClean="0"/>
              <a:t>.col-1, .col-2, .col-3, …, .col-12</a:t>
            </a:r>
          </a:p>
          <a:p>
            <a:r>
              <a:rPr lang="hu-HU" dirty="0" smtClean="0"/>
              <a:t>.col-sm-1, .col-md-3, …</a:t>
            </a:r>
          </a:p>
          <a:p>
            <a:r>
              <a:rPr lang="hu-HU" dirty="0"/>
              <a:t>Nagyobb kijelző mérethez továbbviszi a </a:t>
            </a:r>
            <a:r>
              <a:rPr lang="hu-HU" dirty="0" smtClean="0"/>
              <a:t>szélességét </a:t>
            </a:r>
            <a:r>
              <a:rPr lang="hu-HU" dirty="0"/>
              <a:t>a .col-* osztály, tehát </a:t>
            </a:r>
            <a:r>
              <a:rPr lang="hu-HU" dirty="0" smtClean="0"/>
              <a:t>a .col-md-2 az tartani fogja a 2 oszlopszélességet lg és </a:t>
            </a:r>
            <a:r>
              <a:rPr lang="hu-HU" dirty="0" err="1" smtClean="0"/>
              <a:t>xl</a:t>
            </a:r>
            <a:r>
              <a:rPr lang="hu-HU" dirty="0" smtClean="0"/>
              <a:t> méreteken is (a .</a:t>
            </a:r>
            <a:r>
              <a:rPr lang="hu-HU" dirty="0" err="1" smtClean="0"/>
              <a:t>container</a:t>
            </a:r>
            <a:r>
              <a:rPr lang="hu-HU" dirty="0" smtClean="0"/>
              <a:t> szélességhez arányosan), hacsak felül nem bíráljuk (pl.: .col-lg-3)</a:t>
            </a:r>
          </a:p>
          <a:p>
            <a:r>
              <a:rPr lang="hu-HU" dirty="0" smtClean="0"/>
              <a:t>Kisebb mérethez nem viszi tovább, így ha például egy elemnek csak .col-md-2 osztály van megadva, akkor </a:t>
            </a:r>
            <a:r>
              <a:rPr lang="hu-HU" dirty="0" err="1" smtClean="0"/>
              <a:t>md</a:t>
            </a:r>
            <a:r>
              <a:rPr lang="hu-HU" dirty="0" smtClean="0"/>
              <a:t>, lg, </a:t>
            </a:r>
            <a:r>
              <a:rPr lang="hu-HU" dirty="0" err="1" smtClean="0"/>
              <a:t>xl</a:t>
            </a:r>
            <a:r>
              <a:rPr lang="hu-HU" dirty="0" smtClean="0"/>
              <a:t> méreteken 2 oszlopnyi széles lesz, viszont a kisebbeken 100% szélességet vesz fel, hacsak </a:t>
            </a:r>
            <a:r>
              <a:rPr lang="hu-HU" dirty="0" err="1" smtClean="0"/>
              <a:t>fellül</a:t>
            </a:r>
            <a:r>
              <a:rPr lang="hu-HU" dirty="0" smtClean="0"/>
              <a:t> nem bíráljuk ezt is (pl.: .col-6, .col-sm-5)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05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4 – </a:t>
            </a:r>
            <a:r>
              <a:rPr lang="hu-HU" dirty="0" err="1" smtClean="0"/>
              <a:t>Grid</a:t>
            </a:r>
            <a:r>
              <a:rPr lang="hu-HU" dirty="0" smtClean="0"/>
              <a:t> </a:t>
            </a:r>
            <a:r>
              <a:rPr lang="hu-HU" sz="2400" dirty="0" smtClean="0"/>
              <a:t>(.</a:t>
            </a:r>
            <a:r>
              <a:rPr lang="hu-HU" sz="2400" dirty="0" err="1" smtClean="0"/>
              <a:t>container</a:t>
            </a:r>
            <a:r>
              <a:rPr lang="hu-HU" sz="2400" dirty="0" smtClean="0"/>
              <a:t>, .</a:t>
            </a:r>
            <a:r>
              <a:rPr lang="hu-HU" sz="2400" dirty="0" err="1" smtClean="0"/>
              <a:t>row</a:t>
            </a:r>
            <a:r>
              <a:rPr lang="hu-HU" sz="2400" dirty="0" smtClean="0"/>
              <a:t>, .col-*)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Egyenlő szélességű oszlopok: .col, .</a:t>
            </a:r>
            <a:r>
              <a:rPr lang="hu-HU" dirty="0" err="1" smtClean="0"/>
              <a:t>col-sm</a:t>
            </a:r>
            <a:r>
              <a:rPr lang="hu-HU" dirty="0" smtClean="0"/>
              <a:t>, </a:t>
            </a:r>
            <a:r>
              <a:rPr lang="hu-HU" dirty="0" err="1" smtClean="0"/>
              <a:t>col-md</a:t>
            </a:r>
            <a:r>
              <a:rPr lang="hu-HU" dirty="0" smtClean="0"/>
              <a:t>, …</a:t>
            </a:r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42" y="2788355"/>
            <a:ext cx="1344087" cy="342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873" y="2788354"/>
            <a:ext cx="6714419" cy="84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5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4 – </a:t>
            </a:r>
            <a:r>
              <a:rPr lang="hu-HU" dirty="0" err="1" smtClean="0"/>
              <a:t>Grid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Változó szélességű oszlopok: </a:t>
            </a:r>
            <a:r>
              <a:rPr lang="hu-HU" dirty="0" err="1" smtClean="0"/>
              <a:t>col-md-auto</a:t>
            </a:r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3" y="2709335"/>
            <a:ext cx="8252179" cy="37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1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4 – </a:t>
            </a:r>
            <a:r>
              <a:rPr lang="hu-HU" dirty="0" err="1"/>
              <a:t>Grid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Függőleges </a:t>
            </a:r>
            <a:r>
              <a:rPr lang="hu-HU" dirty="0" smtClean="0"/>
              <a:t>pozícionálás</a:t>
            </a:r>
          </a:p>
          <a:p>
            <a:pPr lvl="1"/>
            <a:r>
              <a:rPr lang="hu-HU" dirty="0" smtClean="0"/>
              <a:t>.</a:t>
            </a:r>
            <a:r>
              <a:rPr lang="hu-HU" dirty="0" err="1"/>
              <a:t>row.align-items-start</a:t>
            </a:r>
            <a:r>
              <a:rPr lang="hu-HU" dirty="0"/>
              <a:t> (</a:t>
            </a:r>
            <a:r>
              <a:rPr lang="hu-HU" dirty="0" err="1"/>
              <a:t>-center</a:t>
            </a:r>
            <a:r>
              <a:rPr lang="hu-HU" dirty="0"/>
              <a:t>, </a:t>
            </a:r>
            <a:r>
              <a:rPr lang="hu-HU" dirty="0" err="1"/>
              <a:t>-end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.</a:t>
            </a:r>
            <a:r>
              <a:rPr lang="hu-HU" dirty="0" err="1" smtClean="0"/>
              <a:t>col.align-self-start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-center</a:t>
            </a:r>
            <a:r>
              <a:rPr lang="hu-HU" dirty="0"/>
              <a:t>, </a:t>
            </a:r>
            <a:r>
              <a:rPr lang="hu-HU" dirty="0" err="1"/>
              <a:t>-end</a:t>
            </a:r>
            <a:r>
              <a:rPr lang="hu-HU" dirty="0" smtClean="0"/>
              <a:t>)</a:t>
            </a:r>
          </a:p>
          <a:p>
            <a:r>
              <a:rPr lang="hu-HU" dirty="0"/>
              <a:t>Vízszintes </a:t>
            </a:r>
            <a:r>
              <a:rPr lang="hu-HU" dirty="0" smtClean="0"/>
              <a:t>pozícionálás</a:t>
            </a:r>
          </a:p>
          <a:p>
            <a:pPr lvl="1"/>
            <a:r>
              <a:rPr lang="hu-HU" dirty="0" smtClean="0"/>
              <a:t>.</a:t>
            </a:r>
            <a:r>
              <a:rPr lang="hu-HU" dirty="0" err="1"/>
              <a:t>row.justify-content-start</a:t>
            </a:r>
            <a:r>
              <a:rPr lang="hu-HU" dirty="0"/>
              <a:t> (</a:t>
            </a:r>
            <a:r>
              <a:rPr lang="hu-HU" dirty="0" err="1"/>
              <a:t>-center</a:t>
            </a:r>
            <a:r>
              <a:rPr lang="hu-HU" dirty="0"/>
              <a:t>, </a:t>
            </a:r>
            <a:r>
              <a:rPr lang="hu-HU" dirty="0" err="1"/>
              <a:t>-end</a:t>
            </a:r>
            <a:r>
              <a:rPr lang="hu-HU" dirty="0"/>
              <a:t>, </a:t>
            </a:r>
            <a:r>
              <a:rPr lang="hu-HU" dirty="0" err="1"/>
              <a:t>-around</a:t>
            </a:r>
            <a:r>
              <a:rPr lang="hu-HU" dirty="0"/>
              <a:t>, </a:t>
            </a:r>
            <a:r>
              <a:rPr lang="hu-HU" dirty="0" err="1"/>
              <a:t>-between</a:t>
            </a:r>
            <a:r>
              <a:rPr lang="hu-HU" dirty="0" smtClean="0"/>
              <a:t>)</a:t>
            </a:r>
          </a:p>
          <a:p>
            <a:r>
              <a:rPr lang="hu-HU" dirty="0"/>
              <a:t>Oszlopok közti távolság elhagyása </a:t>
            </a:r>
            <a:endParaRPr lang="hu-HU" dirty="0" smtClean="0"/>
          </a:p>
          <a:p>
            <a:pPr lvl="1"/>
            <a:r>
              <a:rPr lang="en-US" dirty="0"/>
              <a:t>.</a:t>
            </a:r>
            <a:r>
              <a:rPr lang="en-US" dirty="0" smtClean="0"/>
              <a:t>row.no-gutters</a:t>
            </a:r>
            <a:endParaRPr lang="hu-HU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/>
              <a:t>feladata</a:t>
            </a:r>
            <a:r>
              <a:rPr lang="en-US" dirty="0"/>
              <a:t> van: .row: margin </a:t>
            </a:r>
            <a:r>
              <a:rPr lang="en-US" dirty="0" err="1"/>
              <a:t>levétel</a:t>
            </a:r>
            <a:r>
              <a:rPr lang="en-US" dirty="0"/>
              <a:t>, .col-*: padding-</a:t>
            </a:r>
            <a:r>
              <a:rPr lang="en-US" dirty="0" err="1"/>
              <a:t>levétel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022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4 – </a:t>
            </a:r>
            <a:r>
              <a:rPr lang="hu-HU" dirty="0" err="1"/>
              <a:t>Grid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Pozícionálás</a:t>
            </a:r>
          </a:p>
          <a:p>
            <a:pPr lvl="1"/>
            <a:r>
              <a:rPr lang="hu-HU" dirty="0"/>
              <a:t>.order-1, .order-2, ..., .</a:t>
            </a:r>
            <a:r>
              <a:rPr lang="hu-HU" dirty="0" smtClean="0"/>
              <a:t>order-12</a:t>
            </a:r>
          </a:p>
          <a:p>
            <a:pPr lvl="1"/>
            <a:r>
              <a:rPr lang="hu-HU" dirty="0"/>
              <a:t>.</a:t>
            </a:r>
            <a:r>
              <a:rPr lang="hu-HU" dirty="0" smtClean="0"/>
              <a:t>order-md-3</a:t>
            </a:r>
          </a:p>
          <a:p>
            <a:r>
              <a:rPr lang="hu-HU" dirty="0" smtClean="0"/>
              <a:t>Tér kihagyása</a:t>
            </a:r>
            <a:endParaRPr lang="hu-HU" dirty="0"/>
          </a:p>
          <a:p>
            <a:endParaRPr lang="hu-H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1" y="3760979"/>
            <a:ext cx="6870464" cy="28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5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5246" y="3488267"/>
            <a:ext cx="8596668" cy="1320799"/>
          </a:xfrm>
        </p:spPr>
        <p:txBody>
          <a:bodyPr/>
          <a:lstStyle/>
          <a:p>
            <a:r>
              <a:rPr lang="hu-HU" dirty="0" smtClean="0"/>
              <a:t>Mi lesz ma?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22490" y="1449389"/>
            <a:ext cx="8596668" cy="1372833"/>
          </a:xfrm>
        </p:spPr>
        <p:txBody>
          <a:bodyPr/>
          <a:lstStyle/>
          <a:p>
            <a:r>
              <a:rPr lang="hu-HU" dirty="0" smtClean="0"/>
              <a:t>Alapok</a:t>
            </a:r>
          </a:p>
          <a:p>
            <a:r>
              <a:rPr lang="hu-HU" dirty="0" err="1" smtClean="0"/>
              <a:t>Laravel</a:t>
            </a:r>
            <a:endParaRPr lang="hu-HU" dirty="0" smtClean="0"/>
          </a:p>
          <a:p>
            <a:r>
              <a:rPr lang="hu-HU" dirty="0" err="1" smtClean="0"/>
              <a:t>Blog</a:t>
            </a:r>
            <a:r>
              <a:rPr lang="hu-HU" dirty="0" smtClean="0"/>
              <a:t> építés</a:t>
            </a: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722490" y="6208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Mi volt eddig?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15246" y="4322411"/>
            <a:ext cx="8596668" cy="210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SEO alapok, meta </a:t>
            </a:r>
            <a:r>
              <a:rPr lang="hu-HU" dirty="0" err="1" smtClean="0"/>
              <a:t>tag-ek</a:t>
            </a:r>
            <a:endParaRPr lang="hu-HU" dirty="0" smtClean="0"/>
          </a:p>
          <a:p>
            <a:r>
              <a:rPr lang="hu-HU" dirty="0" smtClean="0"/>
              <a:t>CSS </a:t>
            </a:r>
            <a:r>
              <a:rPr lang="hu-HU" dirty="0" err="1" smtClean="0"/>
              <a:t>preprocesszorok</a:t>
            </a:r>
            <a:endParaRPr lang="hu-HU" dirty="0" smtClean="0"/>
          </a:p>
          <a:p>
            <a:r>
              <a:rPr lang="hu-HU" dirty="0" err="1" smtClean="0"/>
              <a:t>Bootstrap</a:t>
            </a:r>
            <a:r>
              <a:rPr lang="hu-HU" dirty="0" smtClean="0"/>
              <a:t> 4</a:t>
            </a:r>
          </a:p>
          <a:p>
            <a:r>
              <a:rPr lang="hu-HU" dirty="0" err="1" smtClean="0"/>
              <a:t>Blog</a:t>
            </a:r>
            <a:r>
              <a:rPr lang="hu-HU" dirty="0" smtClean="0"/>
              <a:t> </a:t>
            </a:r>
            <a:r>
              <a:rPr lang="hu-HU" dirty="0" smtClean="0"/>
              <a:t>szépítése, </a:t>
            </a:r>
            <a:r>
              <a:rPr lang="hu-HU" dirty="0" err="1" smtClean="0"/>
              <a:t>reszponzívvá</a:t>
            </a:r>
            <a:r>
              <a:rPr lang="hu-HU" dirty="0" smtClean="0"/>
              <a:t> tétele</a:t>
            </a:r>
          </a:p>
        </p:txBody>
      </p:sp>
    </p:spTree>
    <p:extLst>
      <p:ext uri="{BB962C8B-B14F-4D97-AF65-F5344CB8AC3E}">
        <p14:creationId xmlns:p14="http://schemas.microsoft.com/office/powerpoint/2010/main" val="32303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Szépítsük meg a </a:t>
            </a:r>
            <a:r>
              <a:rPr lang="hu-HU" dirty="0" err="1" smtClean="0"/>
              <a:t>blogot</a:t>
            </a:r>
            <a:endParaRPr lang="hu-HU" dirty="0" smtClean="0"/>
          </a:p>
          <a:p>
            <a:r>
              <a:rPr lang="hu-HU" dirty="0" smtClean="0"/>
              <a:t>Legyen </a:t>
            </a:r>
            <a:r>
              <a:rPr lang="hu-HU" dirty="0" err="1" smtClean="0"/>
              <a:t>reszponzív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62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SEO </a:t>
            </a:r>
            <a:r>
              <a:rPr lang="hu-HU" dirty="0" smtClean="0"/>
              <a:t>alapok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SEO: </a:t>
            </a:r>
            <a:r>
              <a:rPr lang="en-US" dirty="0"/>
              <a:t>Search Engine </a:t>
            </a:r>
            <a:r>
              <a:rPr lang="en-US" dirty="0" smtClean="0"/>
              <a:t>Optimization</a:t>
            </a:r>
            <a:r>
              <a:rPr lang="hu-HU" dirty="0" smtClean="0"/>
              <a:t> (Keresőoptimalizálás)</a:t>
            </a:r>
          </a:p>
          <a:p>
            <a:r>
              <a:rPr lang="hu-HU" dirty="0" smtClean="0"/>
              <a:t>SEO célja: egy weboldalt bizonyos szavakra / kifejezésekre a (</a:t>
            </a:r>
            <a:r>
              <a:rPr lang="hu-HU" dirty="0" err="1"/>
              <a:t>Google</a:t>
            </a:r>
            <a:r>
              <a:rPr lang="hu-HU" dirty="0" smtClean="0"/>
              <a:t>) találati listában minél előbbre juttatni.</a:t>
            </a:r>
          </a:p>
          <a:p>
            <a:r>
              <a:rPr lang="hu-HU" dirty="0" smtClean="0"/>
              <a:t>Legfontosabb SEO alapok:</a:t>
            </a:r>
          </a:p>
          <a:p>
            <a:pPr lvl="1"/>
            <a:r>
              <a:rPr lang="hu-HU" dirty="0" smtClean="0"/>
              <a:t>Feltérképezhetőség, indexelhetőség</a:t>
            </a:r>
          </a:p>
          <a:p>
            <a:pPr lvl="1"/>
            <a:r>
              <a:rPr lang="hu-HU" dirty="0" smtClean="0"/>
              <a:t>Kulcsszavak (meta </a:t>
            </a:r>
            <a:r>
              <a:rPr lang="hu-HU" dirty="0" err="1" smtClean="0"/>
              <a:t>title</a:t>
            </a:r>
            <a:r>
              <a:rPr lang="hu-HU" dirty="0" smtClean="0"/>
              <a:t>, </a:t>
            </a:r>
            <a:r>
              <a:rPr lang="hu-HU" dirty="0" err="1" smtClean="0"/>
              <a:t>meta</a:t>
            </a:r>
            <a:r>
              <a:rPr lang="hu-HU" dirty="0" smtClean="0"/>
              <a:t> </a:t>
            </a:r>
            <a:r>
              <a:rPr lang="hu-HU" dirty="0" err="1" smtClean="0"/>
              <a:t>description</a:t>
            </a:r>
            <a:r>
              <a:rPr lang="hu-HU" dirty="0" smtClean="0"/>
              <a:t>, címek, alcímek, első bekezdés)</a:t>
            </a:r>
          </a:p>
          <a:p>
            <a:pPr lvl="1"/>
            <a:r>
              <a:rPr lang="hu-HU" dirty="0" smtClean="0"/>
              <a:t>Külső linkek (minőség a fontos, nem a mennyiség)</a:t>
            </a:r>
          </a:p>
          <a:p>
            <a:pPr lvl="1"/>
            <a:r>
              <a:rPr lang="hu-HU" dirty="0" smtClean="0"/>
              <a:t>Tartalom</a:t>
            </a:r>
          </a:p>
          <a:p>
            <a:pPr lvl="1"/>
            <a:r>
              <a:rPr lang="hu-HU" dirty="0" err="1" smtClean="0"/>
              <a:t>URL-ek</a:t>
            </a:r>
            <a:r>
              <a:rPr lang="hu-HU" dirty="0" smtClean="0"/>
              <a:t> (rövid, jól olvasható)</a:t>
            </a:r>
          </a:p>
          <a:p>
            <a:pPr lvl="1"/>
            <a:r>
              <a:rPr lang="hu-HU" dirty="0" smtClean="0"/>
              <a:t>Képek (fájlnév, alt tag, méret)</a:t>
            </a:r>
          </a:p>
          <a:p>
            <a:pPr lvl="1"/>
            <a:r>
              <a:rPr lang="hu-HU" dirty="0" smtClean="0"/>
              <a:t>Sebesség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84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Legfontosabb meta </a:t>
            </a:r>
            <a:r>
              <a:rPr lang="hu-HU" dirty="0" err="1"/>
              <a:t>tag-ek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0" y="2683756"/>
            <a:ext cx="58197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8" y="3626950"/>
            <a:ext cx="71247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artalom helye 2"/>
          <p:cNvSpPr txBox="1">
            <a:spLocks/>
          </p:cNvSpPr>
          <p:nvPr/>
        </p:nvSpPr>
        <p:spPr>
          <a:xfrm>
            <a:off x="727428" y="168656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/>
              <a:t>Title</a:t>
            </a:r>
            <a:endParaRPr lang="hu-HU" dirty="0" smtClean="0"/>
          </a:p>
          <a:p>
            <a:r>
              <a:rPr lang="hu-HU" dirty="0" err="1" smtClean="0"/>
              <a:t>Description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75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Ikonok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3468" y="3063115"/>
            <a:ext cx="8596668" cy="3880773"/>
          </a:xfrm>
        </p:spPr>
        <p:txBody>
          <a:bodyPr/>
          <a:lstStyle/>
          <a:p>
            <a:r>
              <a:rPr lang="hu-HU" dirty="0" smtClean="0"/>
              <a:t>Alkalmazás ikonok</a:t>
            </a: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06" y="2263599"/>
            <a:ext cx="445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643468" y="177911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/>
              <a:t>Favicon</a:t>
            </a:r>
            <a:r>
              <a:rPr lang="hu-HU" dirty="0" smtClean="0"/>
              <a:t>: a böngésző fülön látható kis ikon</a:t>
            </a: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493720"/>
            <a:ext cx="5739404" cy="323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0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Facebook</a:t>
            </a:r>
            <a:r>
              <a:rPr lang="hu-HU" dirty="0" smtClean="0"/>
              <a:t> meta </a:t>
            </a:r>
            <a:r>
              <a:rPr lang="hu-HU" dirty="0" err="1" smtClean="0"/>
              <a:t>tag-ek</a:t>
            </a:r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317471"/>
            <a:ext cx="64484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829734" y="182756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/>
              <a:t>Facebook-on</a:t>
            </a:r>
            <a:r>
              <a:rPr lang="hu-HU" dirty="0" smtClean="0"/>
              <a:t> ha megosztunk egy linket, akkor segíthetünk meta </a:t>
            </a:r>
            <a:r>
              <a:rPr lang="hu-HU" dirty="0" err="1" smtClean="0"/>
              <a:t>tag-ek</a:t>
            </a:r>
            <a:r>
              <a:rPr lang="hu-HU" dirty="0" smtClean="0"/>
              <a:t> megadásával, hogy hogy jelenítse meg az adott link </a:t>
            </a:r>
            <a:r>
              <a:rPr lang="hu-HU" dirty="0" err="1" smtClean="0"/>
              <a:t>előnézetét</a:t>
            </a:r>
            <a:r>
              <a:rPr lang="hu-HU" dirty="0" smtClean="0"/>
              <a:t>. 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 smtClean="0"/>
              <a:t>title</a:t>
            </a:r>
            <a:r>
              <a:rPr lang="hu-HU" dirty="0" smtClean="0"/>
              <a:t>, </a:t>
            </a:r>
            <a:r>
              <a:rPr lang="hu-HU" dirty="0" err="1" smtClean="0"/>
              <a:t>description</a:t>
            </a:r>
            <a:r>
              <a:rPr lang="hu-HU" dirty="0" smtClean="0"/>
              <a:t>, image, …)</a:t>
            </a:r>
          </a:p>
          <a:p>
            <a:r>
              <a:rPr lang="hu-HU" dirty="0" smtClean="0"/>
              <a:t>Open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Markup</a:t>
            </a:r>
            <a:endParaRPr lang="hu-HU" dirty="0" smtClean="0"/>
          </a:p>
          <a:p>
            <a:r>
              <a:rPr lang="hu-HU" dirty="0" smtClean="0"/>
              <a:t>Tesztelni az linkünket itt tudjuk: </a:t>
            </a:r>
            <a:r>
              <a:rPr lang="hu-HU" dirty="0" smtClean="0">
                <a:hlinkClick r:id="rId3"/>
              </a:rPr>
              <a:t>https://developers.facebook.com/tools/debug/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323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 </a:t>
            </a:r>
            <a:r>
              <a:rPr lang="hu-HU" dirty="0" err="1"/>
              <a:t>preprocesszorok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Könnyebben olvasható</a:t>
            </a:r>
            <a:r>
              <a:rPr lang="hu-HU" dirty="0"/>
              <a:t> </a:t>
            </a:r>
            <a:r>
              <a:rPr lang="hu-HU" dirty="0" smtClean="0"/>
              <a:t>és kezelhetőbb CSS kódot írhatunk a segítségükkel.</a:t>
            </a:r>
          </a:p>
          <a:p>
            <a:r>
              <a:rPr lang="hu-HU" dirty="0" smtClean="0"/>
              <a:t>Sima </a:t>
            </a:r>
            <a:r>
              <a:rPr lang="hu-HU" dirty="0" err="1" smtClean="0"/>
              <a:t>CSS-hez</a:t>
            </a:r>
            <a:r>
              <a:rPr lang="hu-HU" dirty="0" smtClean="0"/>
              <a:t> hasonló kódot írunk, viszont használhatunk sok hasznos funkciót, amiket a CSS nem tud. (pl.: változók, </a:t>
            </a:r>
            <a:r>
              <a:rPr lang="hu-HU" dirty="0" err="1" smtClean="0"/>
              <a:t>mixin-ek</a:t>
            </a:r>
            <a:r>
              <a:rPr lang="hu-HU" dirty="0" smtClean="0"/>
              <a:t>, …)</a:t>
            </a:r>
          </a:p>
          <a:p>
            <a:r>
              <a:rPr lang="hu-HU" dirty="0" smtClean="0"/>
              <a:t>Sima CSS kódot generál az így megírt kódunkból.</a:t>
            </a:r>
          </a:p>
          <a:p>
            <a:r>
              <a:rPr lang="hu-HU" dirty="0" smtClean="0"/>
              <a:t>Legnépszerűbb CSS </a:t>
            </a:r>
            <a:r>
              <a:rPr lang="hu-HU" dirty="0" err="1" smtClean="0"/>
              <a:t>preprocesszorok</a:t>
            </a:r>
            <a:r>
              <a:rPr lang="hu-HU" dirty="0" smtClean="0"/>
              <a:t>:</a:t>
            </a:r>
          </a:p>
          <a:p>
            <a:pPr lvl="1"/>
            <a:r>
              <a:rPr lang="hu-HU" b="1" u="sng" dirty="0" smtClean="0"/>
              <a:t>SASS</a:t>
            </a:r>
          </a:p>
          <a:p>
            <a:pPr lvl="1"/>
            <a:r>
              <a:rPr lang="hu-HU" dirty="0" smtClean="0"/>
              <a:t>LESS</a:t>
            </a:r>
          </a:p>
          <a:p>
            <a:pPr lvl="1"/>
            <a:r>
              <a:rPr lang="hu-HU" dirty="0" err="1" smtClean="0"/>
              <a:t>Stylus</a:t>
            </a:r>
            <a:endParaRPr lang="hu-HU" dirty="0" smtClean="0"/>
          </a:p>
          <a:p>
            <a:pPr lvl="1"/>
            <a:r>
              <a:rPr lang="hu-HU" dirty="0" err="1" smtClean="0"/>
              <a:t>PostCSS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83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SASS - </a:t>
            </a:r>
            <a:r>
              <a:rPr lang="hu-HU" dirty="0"/>
              <a:t>CSS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superpowers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http://sass-lang.com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Változók</a:t>
            </a:r>
          </a:p>
          <a:p>
            <a:r>
              <a:rPr lang="hu-HU" dirty="0" smtClean="0"/>
              <a:t>Elemek egymásba ágyazása</a:t>
            </a:r>
          </a:p>
          <a:p>
            <a:r>
              <a:rPr lang="hu-HU" dirty="0" smtClean="0"/>
              <a:t>Fájlok importálása</a:t>
            </a:r>
          </a:p>
          <a:p>
            <a:r>
              <a:rPr lang="hu-HU" dirty="0" err="1" smtClean="0"/>
              <a:t>Mixin-ek</a:t>
            </a:r>
            <a:endParaRPr lang="hu-HU" dirty="0" smtClean="0"/>
          </a:p>
          <a:p>
            <a:r>
              <a:rPr lang="hu-HU" dirty="0" smtClean="0"/>
              <a:t>SASS alapok </a:t>
            </a:r>
            <a:r>
              <a:rPr lang="hu-HU" dirty="0"/>
              <a:t>a gyakorlatban:</a:t>
            </a:r>
            <a:br>
              <a:rPr lang="hu-HU" dirty="0"/>
            </a:br>
            <a:r>
              <a:rPr lang="hu-HU" dirty="0">
                <a:hlinkClick r:id="rId3"/>
              </a:rPr>
              <a:t>http://sass-lang.com/guide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628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Bootstrap</a:t>
            </a:r>
            <a:r>
              <a:rPr lang="hu-HU" dirty="0" smtClean="0"/>
              <a:t> 4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https://getbootstrap.com</a:t>
            </a:r>
            <a:endParaRPr lang="hu-HU" dirty="0"/>
          </a:p>
          <a:p>
            <a:r>
              <a:rPr lang="hu-HU" dirty="0" smtClean="0"/>
              <a:t>A legnépszerűbb front-end keretrendszer.</a:t>
            </a:r>
          </a:p>
          <a:p>
            <a:r>
              <a:rPr lang="hu-HU" dirty="0" smtClean="0"/>
              <a:t>Marc Otto és Jacob </a:t>
            </a:r>
            <a:r>
              <a:rPr lang="hu-HU" dirty="0" err="1" smtClean="0"/>
              <a:t>Thornton</a:t>
            </a:r>
            <a:r>
              <a:rPr lang="hu-HU" dirty="0" smtClean="0"/>
              <a:t> fejlesztette ki a </a:t>
            </a:r>
            <a:r>
              <a:rPr lang="hu-HU" dirty="0" err="1" smtClean="0"/>
              <a:t>Twitter-hez</a:t>
            </a:r>
            <a:endParaRPr lang="hu-HU" dirty="0" smtClean="0"/>
          </a:p>
          <a:p>
            <a:r>
              <a:rPr lang="hu-HU" dirty="0" smtClean="0"/>
              <a:t>2011-ben jött ki az 1.0-ás változat a </a:t>
            </a:r>
            <a:r>
              <a:rPr lang="hu-HU" dirty="0" err="1" smtClean="0"/>
              <a:t>GitHub-on</a:t>
            </a:r>
            <a:endParaRPr lang="hu-HU" dirty="0" smtClean="0"/>
          </a:p>
          <a:p>
            <a:r>
              <a:rPr lang="hu-HU" dirty="0" smtClean="0"/>
              <a:t>2018-ban </a:t>
            </a:r>
            <a:r>
              <a:rPr lang="hu-HU" dirty="0" err="1" smtClean="0"/>
              <a:t>Bootstrap</a:t>
            </a:r>
            <a:r>
              <a:rPr lang="hu-HU" dirty="0" smtClean="0"/>
              <a:t> 4</a:t>
            </a:r>
          </a:p>
          <a:p>
            <a:r>
              <a:rPr lang="hu-HU" dirty="0" smtClean="0"/>
              <a:t>Weboldal építés során gyakran használt elemek, komponensek létrehozását, beformázását könnyíti meg.</a:t>
            </a:r>
          </a:p>
          <a:p>
            <a:r>
              <a:rPr lang="hu-HU" dirty="0" err="1" smtClean="0"/>
              <a:t>Layout</a:t>
            </a:r>
            <a:r>
              <a:rPr lang="hu-HU" dirty="0" smtClean="0"/>
              <a:t> (elrendezés), </a:t>
            </a:r>
            <a:r>
              <a:rPr lang="hu-HU" dirty="0" err="1" smtClean="0"/>
              <a:t>grid</a:t>
            </a:r>
            <a:r>
              <a:rPr lang="hu-HU" dirty="0" smtClean="0"/>
              <a:t> rendszer, </a:t>
            </a:r>
            <a:r>
              <a:rPr lang="hu-HU" dirty="0" err="1" smtClean="0"/>
              <a:t>reszponzívitás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7816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570</TotalTime>
  <Words>756</Words>
  <Application>Microsoft Office PowerPoint</Application>
  <PresentationFormat>Egyéni</PresentationFormat>
  <Paragraphs>107</Paragraphs>
  <Slides>20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1" baseType="lpstr">
      <vt:lpstr>Fazetta</vt:lpstr>
      <vt:lpstr>Építsünk blogot!</vt:lpstr>
      <vt:lpstr>Mi lesz ma?</vt:lpstr>
      <vt:lpstr>SEO alapok</vt:lpstr>
      <vt:lpstr>Legfontosabb meta tag-ek</vt:lpstr>
      <vt:lpstr>Ikonok</vt:lpstr>
      <vt:lpstr>Facebook meta tag-ek</vt:lpstr>
      <vt:lpstr>CSS preprocesszorok </vt:lpstr>
      <vt:lpstr>SASS - CSS with superpowers </vt:lpstr>
      <vt:lpstr>Bootstrap 4</vt:lpstr>
      <vt:lpstr>Bootstrap 4</vt:lpstr>
      <vt:lpstr>Bootstrap 4 – Layout, reszponzívitás</vt:lpstr>
      <vt:lpstr>Bootstrap 4 – grid rendszer</vt:lpstr>
      <vt:lpstr>Bootstrap 4 – .container</vt:lpstr>
      <vt:lpstr>Bootstrap 4 – .row</vt:lpstr>
      <vt:lpstr>Bootstrap 4 – .col-*</vt:lpstr>
      <vt:lpstr>Bootstrap 4 – Grid (.container, .row, .col-*)</vt:lpstr>
      <vt:lpstr>Bootstrap 4 – Grid</vt:lpstr>
      <vt:lpstr>Bootstrap 4 – Grid</vt:lpstr>
      <vt:lpstr>Bootstrap 4 – Grid</vt:lpstr>
      <vt:lpstr>Gyakorlat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Építsünk blogot!</dc:title>
  <dc:creator>Fekete Zsolt</dc:creator>
  <cp:lastModifiedBy>csabi-PC</cp:lastModifiedBy>
  <cp:revision>32</cp:revision>
  <dcterms:created xsi:type="dcterms:W3CDTF">2018-02-19T11:57:49Z</dcterms:created>
  <dcterms:modified xsi:type="dcterms:W3CDTF">2018-02-25T16:51:00Z</dcterms:modified>
</cp:coreProperties>
</file>