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acebook.github.io/react-native/docs/stylesheet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acebook.github.io/react-native" TargetMode="External"/><Relationship Id="rId4" Type="http://schemas.openxmlformats.org/officeDocument/2006/relationships/hyperlink" Target="https://cordova.apache.org" TargetMode="External"/><Relationship Id="rId5" Type="http://schemas.openxmlformats.org/officeDocument/2006/relationships/hyperlink" Target="https://www.nativescript.org" TargetMode="External"/><Relationship Id="rId6" Type="http://schemas.openxmlformats.org/officeDocument/2006/relationships/hyperlink" Target="https://www.xamarin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s6-features.or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acebook.github.io/react-native/docs/components-and-apis.html#basic-compon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Hogy készül a mobil applikáció?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Mobilalkalmazás készítéséhez szükséges alapismeretek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238875" y="4541250"/>
            <a:ext cx="3672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Lukácsi Szilárd @ Feki Webstudio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React Native Stylesheet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Nincs CSS, formázáshoz Stylesheet komponenst kell használni: </a:t>
            </a:r>
            <a:r>
              <a:rPr lang="hu" u="sng">
                <a:solidFill>
                  <a:schemeClr val="hlink"/>
                </a:solidFill>
                <a:hlinkClick r:id="rId3"/>
              </a:rPr>
              <a:t>https://facebook.github.io/react-native/docs/stylesheet.html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Hogyan?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normál használat: style={styles.</a:t>
            </a:r>
            <a:r>
              <a:rPr lang="hu"/>
              <a:t>color-red</a:t>
            </a:r>
            <a:r>
              <a:rPr lang="hu"/>
              <a:t>}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inline használat: style={{color: ‘red’}}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inline + normal használat: style={[</a:t>
            </a:r>
            <a:r>
              <a:rPr lang="hu"/>
              <a:t>styles.color-red, {color: ‘red’}</a:t>
            </a:r>
            <a:r>
              <a:rPr lang="hu"/>
              <a:t>]}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2 vagy több normál használat: style={[styles.color-red, styles-color-blue]}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platform </a:t>
            </a:r>
            <a:r>
              <a:rPr lang="hu"/>
              <a:t>függő</a:t>
            </a:r>
            <a:r>
              <a:rPr lang="hu"/>
              <a:t> használat:</a:t>
            </a:r>
            <a:br>
              <a:rPr lang="hu"/>
            </a:br>
            <a:r>
              <a:rPr lang="hu"/>
              <a:t>style={{color: Platform.OS == ‘android’ ? ‘red’ : ‘blue’}}</a:t>
            </a:r>
            <a:br>
              <a:rPr lang="hu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React Native életciklus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MOUNT: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componentWillMount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render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componentDidMount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UPDATE: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shouldUpdateComponent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componentWillUpdate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render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componentDidUpdate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UNMOUNT: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componentWillUnmount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Komponensekre bontás, importálás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23325" y="1312325"/>
            <a:ext cx="84090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Maga az app is egy komponens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925" y="1826675"/>
            <a:ext cx="5404901" cy="26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64297"/>
            <a:ext cx="6396475" cy="296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0" y="2400897"/>
            <a:ext cx="6745826" cy="23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Komponens tulajdonságok (“props”)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Az importált komponensnek átadható paraméterek, amelyet az importált komp. a “this.props” objectumon keresztül ér el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71025"/>
            <a:ext cx="4277424" cy="204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150" y="2444979"/>
            <a:ext cx="4375150" cy="15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Komponens állapot (constructor, state)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komponens rendelkezik egy saját állapottal, amelyet a constuctor segítségével felül lehet írni, tovább lehet bővíteni, pl: így default értéket meghatározni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A saját állapotot a “this.state” objectumon keresztül érjük 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A</a:t>
            </a:r>
            <a:r>
              <a:rPr lang="hu"/>
              <a:t> “props” értékét nem lehet változtatni az importált komponensen belül, a “state”, azaz a saját állapotát igen, a “this.setState()” függvény használatával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40260" y="195660"/>
            <a:ext cx="55398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00" y="112001"/>
            <a:ext cx="5945200" cy="29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675" y="2328325"/>
            <a:ext cx="6370475" cy="275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Nézzük meg a gyakorlatban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Miről lesz szó?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Hogyan készülhet mobilalkalmazás?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Előnyök / hátrányok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Keretrendszerek a crossplatform alkalmazás fejlesztéshez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React Native alapok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React Native komponensek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Nézzük meg a gyakorlatban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Hogyan készülhet mobilalkalmazás?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hu"/>
              <a:t>Natív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Az alkalmazást az adott platformhoz tartozó natív nyelven készítjük el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Android – Java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iOS -  Swift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Windows Phone – C# / .Net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hu"/>
              <a:t>Web / HTML5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Ez lényegében a reszponzív weboldal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Csak a web által támogatott HTML, CSS, JS nyelveket használjuk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hu"/>
              <a:t>Hibrid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A fent említett két elméletet ötvözi, nagy százalékban webes kód, szükség esetén kiegészítve natív kóddal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Natív alkalmazás előny / hátrány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hu"/>
              <a:t>Előny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Legjobb teljesítmény (játékok, nagy képek, stb..)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Legjobb felhasználói élmény (animációk, effektek, stb..)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Legjobb platformspecifikus funkció elérés (100% hozzáférés a rendszerhez, okosóra, ujjlenyomat olvasás, háttérbe futás, stb..)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offline működés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hu"/>
              <a:t>Hátrány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Ahány platform, annyi programnyelv, annyi programozó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több idő, nagyobb költség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hu"/>
              <a:t>telepítést igény, a frissítésre várni kell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Web / HTML5 alkalmazás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u"/>
              <a:t>Előny	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Egy kód -&gt; több platform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Elterjedt programozási nyelv, HTML, CSS, JS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Nem kell telepíteni az </a:t>
            </a:r>
            <a:r>
              <a:rPr lang="hu"/>
              <a:t>alkalmazást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A</a:t>
            </a:r>
            <a:r>
              <a:rPr lang="hu"/>
              <a:t> frissítés azonnal elérhető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Gyors fejlesztés, alacsony költség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u"/>
              <a:t>Hátrány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Gyenge grafikai teljesítmény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Nehéz a natívhoz hasonló felhasználói élményt nyújtani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Korlátozott hardverelérés (kamera, GPS, stb..)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Csak online működés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Hibrid alkalmazás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u"/>
              <a:t>Előny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egy kód -&gt; több platform (újrahasználhatóság, karbantarthatóság)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Gyors fejlesztés, alacsony költség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Telepíthető, mint a natív app (offline futtatható, offline adattárolás)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Hardverelérés 100% (értesítések, kamera, GPS, stb..)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u"/>
              <a:t>Hátrány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hu"/>
              <a:t>Játékok (több szál, magas grafikai teljesítmény) fejlesztésére nem ajánlott még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Hogyan készíthetünk hibrid alkalmazást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u"/>
              <a:t>React Native: Facebook fejlesztése, erős JS, ReactJS ismeretet igényel (</a:t>
            </a:r>
            <a:r>
              <a:rPr lang="hu" u="sng">
                <a:solidFill>
                  <a:schemeClr val="hlink"/>
                </a:solidFill>
                <a:hlinkClick r:id="rId3"/>
              </a:rPr>
              <a:t>https://facebook.github.io/react-native</a:t>
            </a:r>
            <a:r>
              <a:rPr lang="hu"/>
              <a:t>/)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u"/>
              <a:t>Cordova: Apache fejlesztés, alap html, css, js ismeret elég, talán a legkönnyebben járható út, ami sokszor elégséges eredményt hozhat (ionic) (</a:t>
            </a:r>
            <a:r>
              <a:rPr lang="hu" u="sng">
                <a:solidFill>
                  <a:schemeClr val="hlink"/>
                </a:solidFill>
                <a:hlinkClick r:id="rId4"/>
              </a:rPr>
              <a:t>https://cordova.apache.org</a:t>
            </a:r>
            <a:r>
              <a:rPr lang="hu"/>
              <a:t>/)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u"/>
              <a:t>NativeScript: Google fejlesztése, erős JS, Angular ismeretet igényel (</a:t>
            </a:r>
            <a:r>
              <a:rPr lang="hu" u="sng">
                <a:solidFill>
                  <a:schemeClr val="hlink"/>
                </a:solidFill>
                <a:hlinkClick r:id="rId5"/>
              </a:rPr>
              <a:t>https://www.nativescript.org</a:t>
            </a:r>
            <a:r>
              <a:rPr lang="hu"/>
              <a:t>/)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u"/>
              <a:t>Xamarin: Microsoft fejlesztés, C# ismeretet igényel (</a:t>
            </a:r>
            <a:r>
              <a:rPr lang="hu" u="sng">
                <a:solidFill>
                  <a:schemeClr val="hlink"/>
                </a:solidFill>
                <a:hlinkClick r:id="rId6"/>
              </a:rPr>
              <a:t>https://www.xamarin.com</a:t>
            </a:r>
            <a:r>
              <a:rPr lang="hu"/>
              <a:t>/)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u"/>
              <a:t>..sok más: Sencha, Titanium, Corona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React Native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nem 100% “hibrid”, annál több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nem a webview</a:t>
            </a:r>
            <a:r>
              <a:rPr lang="hu"/>
              <a:t>-ban</a:t>
            </a:r>
            <a:r>
              <a:rPr lang="hu"/>
              <a:t> (beépített böngésző a mobilokon) fut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gyorsabb mint a hibrid alkalmazások (cordova, stb..)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fejlesztéséhez js (es6, </a:t>
            </a:r>
            <a:r>
              <a:rPr lang="hu" u="sng">
                <a:solidFill>
                  <a:schemeClr val="hlink"/>
                </a:solidFill>
                <a:hlinkClick r:id="rId3"/>
              </a:rPr>
              <a:t>http://es6-features.org</a:t>
            </a:r>
            <a:r>
              <a:rPr lang="hu"/>
              <a:t>) tudás szükséges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natív közeli UX (kinézet), UI (használat) élmény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iOS buildhez XCode, Android buildhez Android Studio szükséges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nem használ HTML-t, de itt is vannak a tagekhez hasonló komponensek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ezek a platform függvényében megkeresik a natív UI komponenst és ezt használják a kirajzoláshoz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nincs CSS, de van helyette más (Stylesheet)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React Native komponensek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>
                <a:solidFill>
                  <a:schemeClr val="hlink"/>
                </a:solidFill>
                <a:hlinkClick r:id="rId3"/>
              </a:rPr>
              <a:t>https://facebook.github.io/react-native/docs/components-and-apis.html#basic-components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View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Text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TextInput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Button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Switch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Picker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