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acebook.github.io/react-native/docs/getting-started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acebook.github.io/react-native/docs/network.html" TargetMode="External"/><Relationship Id="rId4" Type="http://schemas.openxmlformats.org/officeDocument/2006/relationships/hyperlink" Target="https://github.com/axios/axios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ativebase.io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acebook.github.io/react-native/docs/linking-libraries-ios.html#manual-link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navigation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amlab/generator-rn-toolbox/blob/master/generators/assets/README.md" TargetMode="External"/><Relationship Id="rId4" Type="http://schemas.openxmlformats.org/officeDocument/2006/relationships/hyperlink" Target="https://facebook.github.io/react-native/docs/signed-apk-androi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804325"/>
            <a:ext cx="85206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600"/>
              <a:t>Legyen a blogból mobil applikáció!</a:t>
            </a:r>
            <a:endParaRPr sz="3600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Mobil alkalmazás további fejlesztése.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Blog alkalmazás REST API-ra épülve.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160000" y="4498900"/>
            <a:ext cx="367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Lukácsi Szilárd @ Feki Webstudio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Miről lesz szó?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Új alkalmazás indítása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Adatok küldése, </a:t>
            </a:r>
            <a:r>
              <a:rPr lang="hu"/>
              <a:t>lekérdezése</a:t>
            </a:r>
            <a:r>
              <a:rPr lang="hu"/>
              <a:t> távoli szerverről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Előre formázott komponensek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Natív elemek linkelése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Navigáció az alkalmazásban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Alkalmazás élesítése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Új alkalmazás indítása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https://facebook.github.io/react-native/docs/getting-started.html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react-native init ‘projekt neve’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futtatható</a:t>
            </a:r>
            <a:r>
              <a:rPr lang="hu"/>
              <a:t> alap alkalmazás váz előre telepített csomagokkal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debug alkalmazás futtatása emulátoron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react-native run-ios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react-native run-android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 csatlakoztatott készüléken szeretnénk, akkor ‘--device’ paraméter kell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 lekérdezése / küldése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React Native fetch (</a:t>
            </a:r>
            <a:r>
              <a:rPr lang="hu" u="sng">
                <a:solidFill>
                  <a:schemeClr val="hlink"/>
                </a:solidFill>
                <a:hlinkClick r:id="rId3"/>
              </a:rPr>
              <a:t>https://facebook.github.io/react-native/docs/network.html</a:t>
            </a:r>
            <a:r>
              <a:rPr lang="hu"/>
              <a:t>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axios (</a:t>
            </a:r>
            <a:r>
              <a:rPr lang="hu" u="sng">
                <a:solidFill>
                  <a:schemeClr val="hlink"/>
                </a:solidFill>
                <a:hlinkClick r:id="rId4"/>
              </a:rPr>
              <a:t>https://github.com/axios/axios</a:t>
            </a:r>
            <a:r>
              <a:rPr lang="hu"/>
              <a:t>)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08250"/>
            <a:ext cx="3474975" cy="2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583" y="2397125"/>
            <a:ext cx="3636668" cy="23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Előre formázott React Native komponensek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https://nativebase.io/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alap RN komponenseket használja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egy kód, </a:t>
            </a:r>
            <a:r>
              <a:rPr lang="hu"/>
              <a:t>platform</a:t>
            </a:r>
            <a:r>
              <a:rPr lang="hu"/>
              <a:t> </a:t>
            </a:r>
            <a:r>
              <a:rPr lang="hu"/>
              <a:t>specifikus kinézet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elérhető platform specifikus tulajdonságok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825" y="1010237"/>
            <a:ext cx="2778626" cy="377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375" y="2614100"/>
            <a:ext cx="3240775" cy="21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React Native linking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natív funkciók eléréséhez szükséges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appban használt js kód és a hozzá tartozó natív kód összekapcsolását végzi 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2 típusa van: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automatikus: react-native link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kézi: (</a:t>
            </a:r>
            <a:r>
              <a:rPr lang="hu" u="sng">
                <a:solidFill>
                  <a:schemeClr val="hlink"/>
                </a:solidFill>
                <a:hlinkClick r:id="rId3"/>
              </a:rPr>
              <a:t>link</a:t>
            </a:r>
            <a:r>
              <a:rPr lang="hu"/>
              <a:t>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kézire akkor van szüksége, ha már mélyebben belenyúltunk az alkalmazásunk struktúrájába és nem tud </a:t>
            </a:r>
            <a:r>
              <a:rPr lang="hu"/>
              <a:t>automatikusan</a:t>
            </a:r>
            <a:r>
              <a:rPr lang="hu"/>
              <a:t> fájlokat módosítani, mert az hibához vezetne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Navigáció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 több oldalból épül fel az alkalmazásunk, akkor szükségünk lesz navigációra az oldalak között, akárcsak a weben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https://reactnavigation.org/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új oldalra navigálás: </a:t>
            </a:r>
            <a:r>
              <a:rPr lang="hu" sz="1050">
                <a:solidFill>
                  <a:srgbClr val="00009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navigation</a:t>
            </a:r>
            <a:r>
              <a:rPr lang="hu" sz="1050">
                <a:solidFill>
                  <a:srgbClr val="393A3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hu" sz="1050">
                <a:solidFill>
                  <a:srgbClr val="9A050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navigate</a:t>
            </a:r>
            <a:r>
              <a:rPr lang="hu" sz="1050">
                <a:solidFill>
                  <a:srgbClr val="393A3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hu" sz="1050">
                <a:solidFill>
                  <a:srgbClr val="E3116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‘x’</a:t>
            </a:r>
            <a:r>
              <a:rPr lang="hu" sz="1050">
                <a:solidFill>
                  <a:srgbClr val="393A3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hu"/>
              <a:t>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vissza az előző oldalra: </a:t>
            </a:r>
            <a:r>
              <a:rPr lang="hu" sz="1050">
                <a:solidFill>
                  <a:srgbClr val="00009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navigation</a:t>
            </a:r>
            <a:r>
              <a:rPr lang="hu" sz="1050">
                <a:solidFill>
                  <a:srgbClr val="393A3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hu" sz="1050">
                <a:solidFill>
                  <a:srgbClr val="9A050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goBack</a:t>
            </a:r>
            <a:r>
              <a:rPr lang="hu" sz="1050">
                <a:solidFill>
                  <a:srgbClr val="393A3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Élesítés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PlayStore/AppStore fejlesztői fiók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icon / splash generálás (</a:t>
            </a:r>
            <a:r>
              <a:rPr lang="hu" u="sng">
                <a:solidFill>
                  <a:schemeClr val="hlink"/>
                </a:solidFill>
                <a:hlinkClick r:id="rId3"/>
              </a:rPr>
              <a:t>link</a:t>
            </a:r>
            <a:r>
              <a:rPr lang="hu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‘production’ kulcsok (</a:t>
            </a:r>
            <a:r>
              <a:rPr lang="hu" u="sng">
                <a:solidFill>
                  <a:schemeClr val="hlink"/>
                </a:solidFill>
                <a:hlinkClick r:id="rId4"/>
              </a:rPr>
              <a:t>link</a:t>
            </a:r>
            <a:r>
              <a:rPr lang="hu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éles app buildelése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react-native run-ios --configuration Release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react-native run-android --variant=Release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